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7"/>
  </p:notesMasterIdLst>
  <p:sldIdLst>
    <p:sldId id="256" r:id="rId2"/>
    <p:sldId id="257" r:id="rId3"/>
    <p:sldId id="468" r:id="rId4"/>
    <p:sldId id="467" r:id="rId5"/>
    <p:sldId id="466" r:id="rId6"/>
    <p:sldId id="480" r:id="rId7"/>
    <p:sldId id="867" r:id="rId8"/>
    <p:sldId id="481" r:id="rId9"/>
    <p:sldId id="486" r:id="rId10"/>
    <p:sldId id="860" r:id="rId11"/>
    <p:sldId id="861" r:id="rId12"/>
    <p:sldId id="863" r:id="rId13"/>
    <p:sldId id="862" r:id="rId14"/>
    <p:sldId id="484" r:id="rId15"/>
    <p:sldId id="485" r:id="rId16"/>
    <p:sldId id="864" r:id="rId17"/>
    <p:sldId id="482" r:id="rId18"/>
    <p:sldId id="483" r:id="rId19"/>
    <p:sldId id="271" r:id="rId20"/>
    <p:sldId id="304" r:id="rId21"/>
    <p:sldId id="302" r:id="rId22"/>
    <p:sldId id="303" r:id="rId23"/>
    <p:sldId id="258" r:id="rId24"/>
    <p:sldId id="866" r:id="rId25"/>
    <p:sldId id="865" r:id="rId26"/>
    <p:sldId id="859" r:id="rId27"/>
    <p:sldId id="340" r:id="rId28"/>
    <p:sldId id="355" r:id="rId29"/>
    <p:sldId id="356" r:id="rId30"/>
    <p:sldId id="325" r:id="rId31"/>
    <p:sldId id="266" r:id="rId32"/>
    <p:sldId id="278" r:id="rId33"/>
    <p:sldId id="334" r:id="rId34"/>
    <p:sldId id="855" r:id="rId35"/>
    <p:sldId id="326" r:id="rId36"/>
    <p:sldId id="322" r:id="rId37"/>
    <p:sldId id="330" r:id="rId38"/>
    <p:sldId id="331" r:id="rId39"/>
    <p:sldId id="852" r:id="rId40"/>
    <p:sldId id="329" r:id="rId41"/>
    <p:sldId id="854" r:id="rId42"/>
    <p:sldId id="351" r:id="rId43"/>
    <p:sldId id="856" r:id="rId44"/>
    <p:sldId id="857" r:id="rId45"/>
    <p:sldId id="858" r:id="rId46"/>
  </p:sldIdLst>
  <p:sldSz cx="9144000" cy="5143500" type="screen16x9"/>
  <p:notesSz cx="6858000" cy="9144000"/>
  <p:embeddedFontLst>
    <p:embeddedFont>
      <p:font typeface="Consolas" panose="020B0609020204030204" pitchFamily="49" charset="0"/>
      <p:regular r:id="rId48"/>
      <p:bold r:id="rId49"/>
      <p:italic r:id="rId50"/>
      <p:boldItalic r:id="rId51"/>
    </p:embeddedFont>
    <p:embeddedFont>
      <p:font typeface="Lato" panose="020F0502020204030203" pitchFamily="34" charset="0"/>
      <p:regular r:id="rId52"/>
      <p:bold r:id="rId53"/>
      <p:italic r:id="rId54"/>
      <p:boldItalic r:id="rId55"/>
    </p:embeddedFont>
    <p:embeddedFont>
      <p:font typeface="Raleway" pitchFamily="2" charset="0"/>
      <p:regular r:id="rId56"/>
      <p:bold r:id="rId57"/>
      <p:italic r:id="rId58"/>
      <p:boldItalic r:id="rId59"/>
    </p:embeddedFont>
    <p:embeddedFont>
      <p:font typeface="Segoe UI" panose="020B0502040204020203" pitchFamily="34" charset="0"/>
      <p:regular r:id="rId60"/>
      <p:bold r:id="rId61"/>
      <p:italic r:id="rId62"/>
      <p:boldItalic r:id="rId63"/>
    </p:embeddedFont>
    <p:embeddedFont>
      <p:font typeface="Segoe UI Light" panose="020B0502040204020203" pitchFamily="34" charset="0"/>
      <p:regular r:id="rId64"/>
      <p:italic r:id="rId65"/>
    </p:embeddedFont>
    <p:embeddedFont>
      <p:font typeface="Segoe UI Semibold" panose="020B0702040204020203" pitchFamily="34" charset="0"/>
      <p:regular r:id="rId66"/>
      <p:bold r:id="rId67"/>
      <p:italic r:id="rId68"/>
      <p:boldItalic r:id="rId69"/>
    </p:embeddedFont>
    <p:embeddedFont>
      <p:font typeface="Segoe UI Semilight" panose="020B0402040204020203" pitchFamily="34" charset="0"/>
      <p:regular r:id="rId70"/>
      <p:italic r:id="rId71"/>
    </p:embeddedFont>
    <p:embeddedFont>
      <p:font typeface="Source Sans Pro" panose="020B0503030403020204" pitchFamily="34" charset="0"/>
      <p:regular r:id="rId72"/>
      <p:bold r:id="rId73"/>
      <p:italic r:id="rId74"/>
      <p:boldItalic r:id="rId75"/>
    </p:embeddedFont>
    <p:embeddedFont>
      <p:font typeface="Wingdings 3" panose="05040102010807070707" pitchFamily="18" charset="2"/>
      <p:regular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F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94"/>
  </p:normalViewPr>
  <p:slideViewPr>
    <p:cSldViewPr snapToGrid="0" snapToObjects="1">
      <p:cViewPr varScale="1">
        <p:scale>
          <a:sx n="146" d="100"/>
          <a:sy n="146" d="100"/>
        </p:scale>
        <p:origin x="59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font" Target="fonts/font27.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font" Target="fonts/font25.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font" Target="fonts/font29.fntdata"/><Relationship Id="rId7" Type="http://schemas.openxmlformats.org/officeDocument/2006/relationships/slide" Target="slides/slide6.xml"/><Relationship Id="rId71" Type="http://schemas.openxmlformats.org/officeDocument/2006/relationships/font" Target="fonts/font24.fntdata"/><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11570A-FEF4-FB4F-86EC-7BD697921DBE}"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D47CFC59-FC18-F84C-A648-69F5BAB018DB}">
      <dgm:prSet phldrT="[Text]"/>
      <dgm:spPr/>
      <dgm:t>
        <a:bodyPr/>
        <a:lstStyle/>
        <a:p>
          <a:r>
            <a:rPr lang="en-US" dirty="0"/>
            <a:t>High Performance Computing</a:t>
          </a:r>
        </a:p>
      </dgm:t>
    </dgm:pt>
    <dgm:pt modelId="{51E13636-1096-E641-BD6D-F8B2CE134A2F}" type="parTrans" cxnId="{C14A53A6-7FE8-E843-9366-CF80562FED83}">
      <dgm:prSet/>
      <dgm:spPr/>
      <dgm:t>
        <a:bodyPr/>
        <a:lstStyle/>
        <a:p>
          <a:endParaRPr lang="en-US"/>
        </a:p>
      </dgm:t>
    </dgm:pt>
    <dgm:pt modelId="{05A9890F-4FA4-CF43-BE8E-4DEF5FA8F4C5}" type="sibTrans" cxnId="{C14A53A6-7FE8-E843-9366-CF80562FED83}">
      <dgm:prSet/>
      <dgm:spPr/>
      <dgm:t>
        <a:bodyPr/>
        <a:lstStyle/>
        <a:p>
          <a:endParaRPr lang="en-US"/>
        </a:p>
      </dgm:t>
    </dgm:pt>
    <dgm:pt modelId="{3D6E2C5A-8C31-4A49-93B9-74713FFABBEC}">
      <dgm:prSet phldrT="[Text]"/>
      <dgm:spPr/>
      <dgm:t>
        <a:bodyPr/>
        <a:lstStyle/>
        <a:p>
          <a:r>
            <a:rPr lang="en-US" dirty="0"/>
            <a:t>Distributed Computing (b) </a:t>
          </a:r>
        </a:p>
      </dgm:t>
    </dgm:pt>
    <dgm:pt modelId="{0B993FD2-35CA-3743-A45A-5C85C9746C01}" type="parTrans" cxnId="{B70525E6-D683-B445-A73F-2B192A87C9EF}">
      <dgm:prSet/>
      <dgm:spPr/>
      <dgm:t>
        <a:bodyPr/>
        <a:lstStyle/>
        <a:p>
          <a:endParaRPr lang="en-US"/>
        </a:p>
      </dgm:t>
    </dgm:pt>
    <dgm:pt modelId="{DD02FF12-B7A9-5D46-9A54-4E3633037DC5}" type="sibTrans" cxnId="{B70525E6-D683-B445-A73F-2B192A87C9EF}">
      <dgm:prSet/>
      <dgm:spPr/>
      <dgm:t>
        <a:bodyPr/>
        <a:lstStyle/>
        <a:p>
          <a:endParaRPr lang="en-US"/>
        </a:p>
      </dgm:t>
    </dgm:pt>
    <dgm:pt modelId="{E2CCD21E-33D7-C94C-9D2F-83E1A8F2C4CD}">
      <dgm:prSet phldrT="[Text]"/>
      <dgm:spPr/>
      <dgm:t>
        <a:bodyPr/>
        <a:lstStyle/>
        <a:p>
          <a:r>
            <a:rPr lang="en-US" dirty="0"/>
            <a:t>Parallel Computing (c)</a:t>
          </a:r>
        </a:p>
      </dgm:t>
    </dgm:pt>
    <dgm:pt modelId="{DC0CD26C-1442-C340-9244-F77D380B5B38}" type="parTrans" cxnId="{61DEE4E5-4B77-114F-B41F-91006F5C71FF}">
      <dgm:prSet/>
      <dgm:spPr/>
      <dgm:t>
        <a:bodyPr/>
        <a:lstStyle/>
        <a:p>
          <a:endParaRPr lang="en-US"/>
        </a:p>
      </dgm:t>
    </dgm:pt>
    <dgm:pt modelId="{3A721D53-3C4C-E044-B994-E61896CCE9C8}" type="sibTrans" cxnId="{61DEE4E5-4B77-114F-B41F-91006F5C71FF}">
      <dgm:prSet/>
      <dgm:spPr/>
      <dgm:t>
        <a:bodyPr/>
        <a:lstStyle/>
        <a:p>
          <a:endParaRPr lang="en-US"/>
        </a:p>
      </dgm:t>
    </dgm:pt>
    <dgm:pt modelId="{DC9498D2-2F36-F54F-8A9A-164B28ED0D69}">
      <dgm:prSet phldrT="[Text]"/>
      <dgm:spPr/>
      <dgm:t>
        <a:bodyPr/>
        <a:lstStyle/>
        <a:p>
          <a:r>
            <a:rPr lang="en-US" dirty="0"/>
            <a:t>Using more powerful machines to do computations faster.</a:t>
          </a:r>
        </a:p>
      </dgm:t>
    </dgm:pt>
    <dgm:pt modelId="{79A2D881-719F-4943-89EB-E15D4C741AAC}" type="parTrans" cxnId="{C3F65845-EE1B-0E44-B3D7-A4496B951AD0}">
      <dgm:prSet/>
      <dgm:spPr/>
      <dgm:t>
        <a:bodyPr/>
        <a:lstStyle/>
        <a:p>
          <a:endParaRPr lang="en-US"/>
        </a:p>
      </dgm:t>
    </dgm:pt>
    <dgm:pt modelId="{31020C3B-882E-C84F-A134-6ED268E8C690}" type="sibTrans" cxnId="{C3F65845-EE1B-0E44-B3D7-A4496B951AD0}">
      <dgm:prSet/>
      <dgm:spPr/>
      <dgm:t>
        <a:bodyPr/>
        <a:lstStyle/>
        <a:p>
          <a:endParaRPr lang="en-US"/>
        </a:p>
      </dgm:t>
    </dgm:pt>
    <dgm:pt modelId="{7890D19E-C760-B240-B1AC-C12618A25011}">
      <dgm:prSet phldrT="[Text]"/>
      <dgm:spPr/>
      <dgm:t>
        <a:bodyPr/>
        <a:lstStyle/>
        <a:p>
          <a:r>
            <a:rPr lang="en-US" dirty="0"/>
            <a:t>Measured in degree of parallelism</a:t>
          </a:r>
        </a:p>
      </dgm:t>
    </dgm:pt>
    <dgm:pt modelId="{190971D3-F0BA-D242-B867-681270B1A843}" type="parTrans" cxnId="{88B29593-EEA2-0D4A-A5DD-C4B6AB62652F}">
      <dgm:prSet/>
      <dgm:spPr/>
      <dgm:t>
        <a:bodyPr/>
        <a:lstStyle/>
        <a:p>
          <a:endParaRPr lang="en-US"/>
        </a:p>
      </dgm:t>
    </dgm:pt>
    <dgm:pt modelId="{118060D1-7353-664D-B4E0-5A13F7E38C68}" type="sibTrans" cxnId="{88B29593-EEA2-0D4A-A5DD-C4B6AB62652F}">
      <dgm:prSet/>
      <dgm:spPr/>
      <dgm:t>
        <a:bodyPr/>
        <a:lstStyle/>
        <a:p>
          <a:endParaRPr lang="en-US"/>
        </a:p>
      </dgm:t>
    </dgm:pt>
    <dgm:pt modelId="{A4F2255E-6AF3-F242-8CB6-392A49DEC719}">
      <dgm:prSet phldrT="[Text]"/>
      <dgm:spPr/>
      <dgm:t>
        <a:bodyPr/>
        <a:lstStyle/>
        <a:p>
          <a:r>
            <a:rPr lang="en-US" dirty="0"/>
            <a:t>Measured in degree of distribution and parallelism</a:t>
          </a:r>
        </a:p>
      </dgm:t>
    </dgm:pt>
    <dgm:pt modelId="{2F9837AE-B4D5-9E46-8492-35A57B225ECE}" type="parTrans" cxnId="{23E61872-36F3-6C43-8E8B-0E6A0CB89FD2}">
      <dgm:prSet/>
      <dgm:spPr/>
      <dgm:t>
        <a:bodyPr/>
        <a:lstStyle/>
        <a:p>
          <a:endParaRPr lang="en-US"/>
        </a:p>
      </dgm:t>
    </dgm:pt>
    <dgm:pt modelId="{C6EDB32F-3E6C-FA45-96BD-B6552DB78881}" type="sibTrans" cxnId="{23E61872-36F3-6C43-8E8B-0E6A0CB89FD2}">
      <dgm:prSet/>
      <dgm:spPr/>
      <dgm:t>
        <a:bodyPr/>
        <a:lstStyle/>
        <a:p>
          <a:endParaRPr lang="en-US"/>
        </a:p>
      </dgm:t>
    </dgm:pt>
    <dgm:pt modelId="{DE91F923-1A4E-0048-AE84-EE46D93CFDC5}">
      <dgm:prSet phldrT="[Text]"/>
      <dgm:spPr/>
      <dgm:t>
        <a:bodyPr/>
        <a:lstStyle/>
        <a:p>
          <a:r>
            <a:rPr lang="en-US" dirty="0"/>
            <a:t>Measured in FLOPS</a:t>
          </a:r>
        </a:p>
      </dgm:t>
    </dgm:pt>
    <dgm:pt modelId="{71A5E0B8-8DC1-FD47-99C9-FBB1050A5FFE}" type="parTrans" cxnId="{93EDF244-6DD6-9544-A945-60CC2B67BC00}">
      <dgm:prSet/>
      <dgm:spPr/>
      <dgm:t>
        <a:bodyPr/>
        <a:lstStyle/>
        <a:p>
          <a:endParaRPr lang="en-US"/>
        </a:p>
      </dgm:t>
    </dgm:pt>
    <dgm:pt modelId="{8F9A3E63-5731-F24F-A478-6B759DC77ED0}" type="sibTrans" cxnId="{93EDF244-6DD6-9544-A945-60CC2B67BC00}">
      <dgm:prSet/>
      <dgm:spPr/>
      <dgm:t>
        <a:bodyPr/>
        <a:lstStyle/>
        <a:p>
          <a:endParaRPr lang="en-US"/>
        </a:p>
      </dgm:t>
    </dgm:pt>
    <dgm:pt modelId="{5C8417E1-6753-0349-AA7C-968C766E4D0E}">
      <dgm:prSet phldrT="[Text]"/>
      <dgm:spPr/>
      <dgm:t>
        <a:bodyPr/>
        <a:lstStyle/>
        <a:p>
          <a:r>
            <a:rPr lang="en-US" dirty="0"/>
            <a:t>Using multiple cores to do multiple things at once.</a:t>
          </a:r>
        </a:p>
      </dgm:t>
    </dgm:pt>
    <dgm:pt modelId="{FF3FEA89-34E0-0040-910A-68C362A87B6A}" type="parTrans" cxnId="{C005D2E3-1AAB-B346-906A-94EB917FC885}">
      <dgm:prSet/>
      <dgm:spPr/>
      <dgm:t>
        <a:bodyPr/>
        <a:lstStyle/>
        <a:p>
          <a:endParaRPr lang="en-US"/>
        </a:p>
      </dgm:t>
    </dgm:pt>
    <dgm:pt modelId="{DA57D0C3-ABC2-7742-8E0C-A4C5A4A52B51}" type="sibTrans" cxnId="{C005D2E3-1AAB-B346-906A-94EB917FC885}">
      <dgm:prSet/>
      <dgm:spPr/>
      <dgm:t>
        <a:bodyPr/>
        <a:lstStyle/>
        <a:p>
          <a:endParaRPr lang="en-US"/>
        </a:p>
      </dgm:t>
    </dgm:pt>
    <dgm:pt modelId="{A3328367-6DCF-A341-8F46-CBB922E5FA85}">
      <dgm:prSet phldrT="[Text]"/>
      <dgm:spPr/>
      <dgm:t>
        <a:bodyPr/>
        <a:lstStyle/>
        <a:p>
          <a:r>
            <a:rPr lang="en-US" dirty="0"/>
            <a:t>Using multiple machines to do multiple things at once.</a:t>
          </a:r>
        </a:p>
      </dgm:t>
    </dgm:pt>
    <dgm:pt modelId="{8D1A990D-D75C-D245-BB40-D9722E0BF7DA}" type="parTrans" cxnId="{06B90416-1DE5-8543-AF31-F2F6328CB02A}">
      <dgm:prSet/>
      <dgm:spPr/>
      <dgm:t>
        <a:bodyPr/>
        <a:lstStyle/>
        <a:p>
          <a:endParaRPr lang="en-US"/>
        </a:p>
      </dgm:t>
    </dgm:pt>
    <dgm:pt modelId="{45A34477-A4F5-1049-A872-BC3A7BA66ED7}" type="sibTrans" cxnId="{06B90416-1DE5-8543-AF31-F2F6328CB02A}">
      <dgm:prSet/>
      <dgm:spPr/>
      <dgm:t>
        <a:bodyPr/>
        <a:lstStyle/>
        <a:p>
          <a:endParaRPr lang="en-US"/>
        </a:p>
      </dgm:t>
    </dgm:pt>
    <dgm:pt modelId="{E6ECABCE-6C58-754F-A2C6-D4F28CB782AB}" type="pres">
      <dgm:prSet presAssocID="{DD11570A-FEF4-FB4F-86EC-7BD697921DBE}" presName="linear" presStyleCnt="0">
        <dgm:presLayoutVars>
          <dgm:animLvl val="lvl"/>
          <dgm:resizeHandles val="exact"/>
        </dgm:presLayoutVars>
      </dgm:prSet>
      <dgm:spPr/>
    </dgm:pt>
    <dgm:pt modelId="{A0F14DA7-6C6C-D44E-9132-87AAC82AEDF0}" type="pres">
      <dgm:prSet presAssocID="{D47CFC59-FC18-F84C-A648-69F5BAB018DB}" presName="parentText" presStyleLbl="node1" presStyleIdx="0" presStyleCnt="3">
        <dgm:presLayoutVars>
          <dgm:chMax val="0"/>
          <dgm:bulletEnabled val="1"/>
        </dgm:presLayoutVars>
      </dgm:prSet>
      <dgm:spPr/>
    </dgm:pt>
    <dgm:pt modelId="{3AD16949-0F0B-6344-8B80-857AD0130EF0}" type="pres">
      <dgm:prSet presAssocID="{D47CFC59-FC18-F84C-A648-69F5BAB018DB}" presName="childText" presStyleLbl="revTx" presStyleIdx="0" presStyleCnt="3">
        <dgm:presLayoutVars>
          <dgm:bulletEnabled val="1"/>
        </dgm:presLayoutVars>
      </dgm:prSet>
      <dgm:spPr/>
    </dgm:pt>
    <dgm:pt modelId="{27748524-0C87-CA48-90B0-10F6FFC35EB7}" type="pres">
      <dgm:prSet presAssocID="{E2CCD21E-33D7-C94C-9D2F-83E1A8F2C4CD}" presName="parentText" presStyleLbl="node1" presStyleIdx="1" presStyleCnt="3">
        <dgm:presLayoutVars>
          <dgm:chMax val="0"/>
          <dgm:bulletEnabled val="1"/>
        </dgm:presLayoutVars>
      </dgm:prSet>
      <dgm:spPr/>
    </dgm:pt>
    <dgm:pt modelId="{E348D367-B60D-9247-82C9-670F4E6FA6B7}" type="pres">
      <dgm:prSet presAssocID="{E2CCD21E-33D7-C94C-9D2F-83E1A8F2C4CD}" presName="childText" presStyleLbl="revTx" presStyleIdx="1" presStyleCnt="3">
        <dgm:presLayoutVars>
          <dgm:bulletEnabled val="1"/>
        </dgm:presLayoutVars>
      </dgm:prSet>
      <dgm:spPr/>
    </dgm:pt>
    <dgm:pt modelId="{9296DEAF-E262-384B-869C-3B078995CF36}" type="pres">
      <dgm:prSet presAssocID="{3D6E2C5A-8C31-4A49-93B9-74713FFABBEC}" presName="parentText" presStyleLbl="node1" presStyleIdx="2" presStyleCnt="3">
        <dgm:presLayoutVars>
          <dgm:chMax val="0"/>
          <dgm:bulletEnabled val="1"/>
        </dgm:presLayoutVars>
      </dgm:prSet>
      <dgm:spPr/>
    </dgm:pt>
    <dgm:pt modelId="{2782E49F-B8EF-1F45-A18F-279069BD8D08}" type="pres">
      <dgm:prSet presAssocID="{3D6E2C5A-8C31-4A49-93B9-74713FFABBEC}" presName="childText" presStyleLbl="revTx" presStyleIdx="2" presStyleCnt="3">
        <dgm:presLayoutVars>
          <dgm:bulletEnabled val="1"/>
        </dgm:presLayoutVars>
      </dgm:prSet>
      <dgm:spPr/>
    </dgm:pt>
  </dgm:ptLst>
  <dgm:cxnLst>
    <dgm:cxn modelId="{508E1E0C-487A-A048-A689-BA5F687973AC}" type="presOf" srcId="{DC9498D2-2F36-F54F-8A9A-164B28ED0D69}" destId="{3AD16949-0F0B-6344-8B80-857AD0130EF0}" srcOrd="0" destOrd="0" presId="urn:microsoft.com/office/officeart/2005/8/layout/vList2"/>
    <dgm:cxn modelId="{06B90416-1DE5-8543-AF31-F2F6328CB02A}" srcId="{3D6E2C5A-8C31-4A49-93B9-74713FFABBEC}" destId="{A3328367-6DCF-A341-8F46-CBB922E5FA85}" srcOrd="0" destOrd="0" parTransId="{8D1A990D-D75C-D245-BB40-D9722E0BF7DA}" sibTransId="{45A34477-A4F5-1049-A872-BC3A7BA66ED7}"/>
    <dgm:cxn modelId="{F9DFE72B-D714-8E41-9AB1-44A14A40FE12}" type="presOf" srcId="{A3328367-6DCF-A341-8F46-CBB922E5FA85}" destId="{2782E49F-B8EF-1F45-A18F-279069BD8D08}" srcOrd="0" destOrd="0" presId="urn:microsoft.com/office/officeart/2005/8/layout/vList2"/>
    <dgm:cxn modelId="{93EDF244-6DD6-9544-A945-60CC2B67BC00}" srcId="{D47CFC59-FC18-F84C-A648-69F5BAB018DB}" destId="{DE91F923-1A4E-0048-AE84-EE46D93CFDC5}" srcOrd="1" destOrd="0" parTransId="{71A5E0B8-8DC1-FD47-99C9-FBB1050A5FFE}" sibTransId="{8F9A3E63-5731-F24F-A478-6B759DC77ED0}"/>
    <dgm:cxn modelId="{214D5F65-ABFD-664D-8E19-8E00A822629D}" type="presOf" srcId="{E2CCD21E-33D7-C94C-9D2F-83E1A8F2C4CD}" destId="{27748524-0C87-CA48-90B0-10F6FFC35EB7}" srcOrd="0" destOrd="0" presId="urn:microsoft.com/office/officeart/2005/8/layout/vList2"/>
    <dgm:cxn modelId="{C3F65845-EE1B-0E44-B3D7-A4496B951AD0}" srcId="{D47CFC59-FC18-F84C-A648-69F5BAB018DB}" destId="{DC9498D2-2F36-F54F-8A9A-164B28ED0D69}" srcOrd="0" destOrd="0" parTransId="{79A2D881-719F-4943-89EB-E15D4C741AAC}" sibTransId="{31020C3B-882E-C84F-A134-6ED268E8C690}"/>
    <dgm:cxn modelId="{38367E6B-C01A-D94C-8DD6-DF19C22B8F2A}" type="presOf" srcId="{A4F2255E-6AF3-F242-8CB6-392A49DEC719}" destId="{2782E49F-B8EF-1F45-A18F-279069BD8D08}" srcOrd="0" destOrd="1" presId="urn:microsoft.com/office/officeart/2005/8/layout/vList2"/>
    <dgm:cxn modelId="{941AEB4B-579F-FF4F-B5DA-AC644DC09E23}" type="presOf" srcId="{DD11570A-FEF4-FB4F-86EC-7BD697921DBE}" destId="{E6ECABCE-6C58-754F-A2C6-D4F28CB782AB}" srcOrd="0" destOrd="0" presId="urn:microsoft.com/office/officeart/2005/8/layout/vList2"/>
    <dgm:cxn modelId="{23E61872-36F3-6C43-8E8B-0E6A0CB89FD2}" srcId="{3D6E2C5A-8C31-4A49-93B9-74713FFABBEC}" destId="{A4F2255E-6AF3-F242-8CB6-392A49DEC719}" srcOrd="1" destOrd="0" parTransId="{2F9837AE-B4D5-9E46-8492-35A57B225ECE}" sibTransId="{C6EDB32F-3E6C-FA45-96BD-B6552DB78881}"/>
    <dgm:cxn modelId="{1C4E3A8A-3581-3046-8815-C87FE7D9D324}" type="presOf" srcId="{DE91F923-1A4E-0048-AE84-EE46D93CFDC5}" destId="{3AD16949-0F0B-6344-8B80-857AD0130EF0}" srcOrd="0" destOrd="1" presId="urn:microsoft.com/office/officeart/2005/8/layout/vList2"/>
    <dgm:cxn modelId="{3E648893-149D-D54D-BEED-0674FDD38172}" type="presOf" srcId="{5C8417E1-6753-0349-AA7C-968C766E4D0E}" destId="{E348D367-B60D-9247-82C9-670F4E6FA6B7}" srcOrd="0" destOrd="0" presId="urn:microsoft.com/office/officeart/2005/8/layout/vList2"/>
    <dgm:cxn modelId="{88B29593-EEA2-0D4A-A5DD-C4B6AB62652F}" srcId="{E2CCD21E-33D7-C94C-9D2F-83E1A8F2C4CD}" destId="{7890D19E-C760-B240-B1AC-C12618A25011}" srcOrd="1" destOrd="0" parTransId="{190971D3-F0BA-D242-B867-681270B1A843}" sibTransId="{118060D1-7353-664D-B4E0-5A13F7E38C68}"/>
    <dgm:cxn modelId="{C14A53A6-7FE8-E843-9366-CF80562FED83}" srcId="{DD11570A-FEF4-FB4F-86EC-7BD697921DBE}" destId="{D47CFC59-FC18-F84C-A648-69F5BAB018DB}" srcOrd="0" destOrd="0" parTransId="{51E13636-1096-E641-BD6D-F8B2CE134A2F}" sibTransId="{05A9890F-4FA4-CF43-BE8E-4DEF5FA8F4C5}"/>
    <dgm:cxn modelId="{50E166AC-BDEF-8246-8958-675B9044E0BD}" type="presOf" srcId="{D47CFC59-FC18-F84C-A648-69F5BAB018DB}" destId="{A0F14DA7-6C6C-D44E-9132-87AAC82AEDF0}" srcOrd="0" destOrd="0" presId="urn:microsoft.com/office/officeart/2005/8/layout/vList2"/>
    <dgm:cxn modelId="{268AA5C1-F684-C440-91BB-3E125791F655}" type="presOf" srcId="{7890D19E-C760-B240-B1AC-C12618A25011}" destId="{E348D367-B60D-9247-82C9-670F4E6FA6B7}" srcOrd="0" destOrd="1" presId="urn:microsoft.com/office/officeart/2005/8/layout/vList2"/>
    <dgm:cxn modelId="{C005D2E3-1AAB-B346-906A-94EB917FC885}" srcId="{E2CCD21E-33D7-C94C-9D2F-83E1A8F2C4CD}" destId="{5C8417E1-6753-0349-AA7C-968C766E4D0E}" srcOrd="0" destOrd="0" parTransId="{FF3FEA89-34E0-0040-910A-68C362A87B6A}" sibTransId="{DA57D0C3-ABC2-7742-8E0C-A4C5A4A52B51}"/>
    <dgm:cxn modelId="{C920C9E4-5256-1144-AFAC-12AA3EF3F855}" type="presOf" srcId="{3D6E2C5A-8C31-4A49-93B9-74713FFABBEC}" destId="{9296DEAF-E262-384B-869C-3B078995CF36}" srcOrd="0" destOrd="0" presId="urn:microsoft.com/office/officeart/2005/8/layout/vList2"/>
    <dgm:cxn modelId="{61DEE4E5-4B77-114F-B41F-91006F5C71FF}" srcId="{DD11570A-FEF4-FB4F-86EC-7BD697921DBE}" destId="{E2CCD21E-33D7-C94C-9D2F-83E1A8F2C4CD}" srcOrd="1" destOrd="0" parTransId="{DC0CD26C-1442-C340-9244-F77D380B5B38}" sibTransId="{3A721D53-3C4C-E044-B994-E61896CCE9C8}"/>
    <dgm:cxn modelId="{B70525E6-D683-B445-A73F-2B192A87C9EF}" srcId="{DD11570A-FEF4-FB4F-86EC-7BD697921DBE}" destId="{3D6E2C5A-8C31-4A49-93B9-74713FFABBEC}" srcOrd="2" destOrd="0" parTransId="{0B993FD2-35CA-3743-A45A-5C85C9746C01}" sibTransId="{DD02FF12-B7A9-5D46-9A54-4E3633037DC5}"/>
    <dgm:cxn modelId="{DA525E37-F4CD-A44B-96DD-99701F26406C}" type="presParOf" srcId="{E6ECABCE-6C58-754F-A2C6-D4F28CB782AB}" destId="{A0F14DA7-6C6C-D44E-9132-87AAC82AEDF0}" srcOrd="0" destOrd="0" presId="urn:microsoft.com/office/officeart/2005/8/layout/vList2"/>
    <dgm:cxn modelId="{849FEC6E-F4AC-0842-9F10-A21C9B961D4F}" type="presParOf" srcId="{E6ECABCE-6C58-754F-A2C6-D4F28CB782AB}" destId="{3AD16949-0F0B-6344-8B80-857AD0130EF0}" srcOrd="1" destOrd="0" presId="urn:microsoft.com/office/officeart/2005/8/layout/vList2"/>
    <dgm:cxn modelId="{57B5E8CF-E165-0C42-AFD5-F3627A8BAC73}" type="presParOf" srcId="{E6ECABCE-6C58-754F-A2C6-D4F28CB782AB}" destId="{27748524-0C87-CA48-90B0-10F6FFC35EB7}" srcOrd="2" destOrd="0" presId="urn:microsoft.com/office/officeart/2005/8/layout/vList2"/>
    <dgm:cxn modelId="{8D73622B-5263-6845-B4C5-F82D1564AEBA}" type="presParOf" srcId="{E6ECABCE-6C58-754F-A2C6-D4F28CB782AB}" destId="{E348D367-B60D-9247-82C9-670F4E6FA6B7}" srcOrd="3" destOrd="0" presId="urn:microsoft.com/office/officeart/2005/8/layout/vList2"/>
    <dgm:cxn modelId="{D594EC10-06E9-9B43-811B-D90E8B03A0DD}" type="presParOf" srcId="{E6ECABCE-6C58-754F-A2C6-D4F28CB782AB}" destId="{9296DEAF-E262-384B-869C-3B078995CF36}" srcOrd="4" destOrd="0" presId="urn:microsoft.com/office/officeart/2005/8/layout/vList2"/>
    <dgm:cxn modelId="{398B7258-4F9C-0D46-91D3-FE0F73B4A1FB}" type="presParOf" srcId="{E6ECABCE-6C58-754F-A2C6-D4F28CB782AB}" destId="{2782E49F-B8EF-1F45-A18F-279069BD8D0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054BF5-F8CB-4419-8BF7-35D07DB4FB2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FB71929B-753E-4653-8F45-3EEE374AE6CC}">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en-US" dirty="0"/>
            <a:t>Node</a:t>
          </a:r>
        </a:p>
      </dgm:t>
    </dgm:pt>
    <dgm:pt modelId="{355D9102-6D06-4334-9432-0FFCE7877B70}" type="parTrans" cxnId="{000ABB37-BAF6-45B1-8186-AC4FD34DBD80}">
      <dgm:prSet/>
      <dgm:spPr/>
      <dgm:t>
        <a:bodyPr/>
        <a:lstStyle/>
        <a:p>
          <a:endParaRPr lang="en-US"/>
        </a:p>
      </dgm:t>
    </dgm:pt>
    <dgm:pt modelId="{EB7389E2-FAB5-49FD-A383-89550947F9C2}" type="sibTrans" cxnId="{000ABB37-BAF6-45B1-8186-AC4FD34DBD80}">
      <dgm:prSet/>
      <dgm:spPr/>
      <dgm:t>
        <a:bodyPr/>
        <a:lstStyle/>
        <a:p>
          <a:endParaRPr lang="en-US"/>
        </a:p>
      </dgm:t>
    </dgm:pt>
    <dgm:pt modelId="{3A8EEFEE-64FF-4FD1-B643-DA629220C7A0}">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C33DDF5E-7E4D-4B95-9051-7E281DF817C1}" type="parTrans" cxnId="{BDE1233A-EA55-459D-89DB-04BB83D384A2}">
      <dgm:prSet/>
      <dgm:spPr/>
      <dgm:t>
        <a:bodyPr/>
        <a:lstStyle/>
        <a:p>
          <a:endParaRPr lang="en-US"/>
        </a:p>
      </dgm:t>
    </dgm:pt>
    <dgm:pt modelId="{98A38D5B-839E-4671-8170-06750DCCB21A}" type="sibTrans" cxnId="{BDE1233A-EA55-459D-89DB-04BB83D384A2}">
      <dgm:prSet/>
      <dgm:spPr/>
      <dgm:t>
        <a:bodyPr/>
        <a:lstStyle/>
        <a:p>
          <a:endParaRPr lang="en-US"/>
        </a:p>
      </dgm:t>
    </dgm:pt>
    <dgm:pt modelId="{2F42A220-4910-4A31-8F84-5B28FDD5B4ED}">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72101D0B-1019-47B1-AA9E-0E38A8371E9F}" type="parTrans" cxnId="{D113093B-AD6C-4670-B2F3-1EBAAEC8B48E}">
      <dgm:prSet/>
      <dgm:spPr/>
      <dgm:t>
        <a:bodyPr/>
        <a:lstStyle/>
        <a:p>
          <a:endParaRPr lang="en-US"/>
        </a:p>
      </dgm:t>
    </dgm:pt>
    <dgm:pt modelId="{74AA7E7F-8001-405A-A38C-864D01ECA733}" type="sibTrans" cxnId="{D113093B-AD6C-4670-B2F3-1EBAAEC8B48E}">
      <dgm:prSet/>
      <dgm:spPr/>
      <dgm:t>
        <a:bodyPr/>
        <a:lstStyle/>
        <a:p>
          <a:endParaRPr lang="en-US"/>
        </a:p>
      </dgm:t>
    </dgm:pt>
    <dgm:pt modelId="{09C3324E-9336-456E-85C7-91CB2EA69F76}">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F18B3725-6BAB-4F52-8559-7B22172DBFC8}" type="parTrans" cxnId="{C9DA22EB-565C-4A3C-8900-1EF0C1F92491}">
      <dgm:prSet/>
      <dgm:spPr/>
      <dgm:t>
        <a:bodyPr/>
        <a:lstStyle/>
        <a:p>
          <a:endParaRPr lang="en-US"/>
        </a:p>
      </dgm:t>
    </dgm:pt>
    <dgm:pt modelId="{5492E37E-C2F9-4008-9B94-01A134082198}" type="sibTrans" cxnId="{C9DA22EB-565C-4A3C-8900-1EF0C1F92491}">
      <dgm:prSet/>
      <dgm:spPr/>
      <dgm:t>
        <a:bodyPr/>
        <a:lstStyle/>
        <a:p>
          <a:endParaRPr lang="en-US"/>
        </a:p>
      </dgm:t>
    </dgm:pt>
    <dgm:pt modelId="{21AAF89C-D39D-4729-A286-F4F292DE67E6}">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E23501F6-9B0A-450B-B53C-3D08CC274210}" type="parTrans" cxnId="{01986AD1-F899-4ECF-8500-E5ADB0FFE57B}">
      <dgm:prSet/>
      <dgm:spPr/>
      <dgm:t>
        <a:bodyPr/>
        <a:lstStyle/>
        <a:p>
          <a:endParaRPr lang="en-US"/>
        </a:p>
      </dgm:t>
    </dgm:pt>
    <dgm:pt modelId="{2547FDC3-9D75-46D6-8FFF-E0E538BFCC28}" type="sibTrans" cxnId="{01986AD1-F899-4ECF-8500-E5ADB0FFE57B}">
      <dgm:prSet/>
      <dgm:spPr/>
      <dgm:t>
        <a:bodyPr/>
        <a:lstStyle/>
        <a:p>
          <a:endParaRPr lang="en-US"/>
        </a:p>
      </dgm:t>
    </dgm:pt>
    <dgm:pt modelId="{BA4EA23A-83B3-43FB-9DAA-CBDC8A986286}">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5</a:t>
          </a:r>
          <a:endParaRPr lang="en-US" dirty="0"/>
        </a:p>
      </dgm:t>
    </dgm:pt>
    <dgm:pt modelId="{8CAF8E7A-5F98-4846-9938-E1F40208B502}" type="parTrans" cxnId="{00EDE97D-A012-4C10-B26B-CF3F0C4E587B}">
      <dgm:prSet/>
      <dgm:spPr/>
      <dgm:t>
        <a:bodyPr/>
        <a:lstStyle/>
        <a:p>
          <a:endParaRPr lang="en-US"/>
        </a:p>
      </dgm:t>
    </dgm:pt>
    <dgm:pt modelId="{EA6AB6E1-79CC-48AA-9ADC-043D961D0B27}" type="sibTrans" cxnId="{00EDE97D-A012-4C10-B26B-CF3F0C4E587B}">
      <dgm:prSet/>
      <dgm:spPr/>
      <dgm:t>
        <a:bodyPr/>
        <a:lstStyle/>
        <a:p>
          <a:endParaRPr lang="en-US"/>
        </a:p>
      </dgm:t>
    </dgm:pt>
    <dgm:pt modelId="{56CA2637-857C-4119-909B-76EA4272DD32}">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6</a:t>
          </a:r>
          <a:endParaRPr lang="en-US" dirty="0"/>
        </a:p>
      </dgm:t>
    </dgm:pt>
    <dgm:pt modelId="{AAD65EC1-BD97-4F01-AD00-DAC409F536F6}" type="parTrans" cxnId="{426AC37E-8E11-407B-B5E5-37C08B7F3AB1}">
      <dgm:prSet/>
      <dgm:spPr/>
      <dgm:t>
        <a:bodyPr/>
        <a:lstStyle/>
        <a:p>
          <a:endParaRPr lang="en-US"/>
        </a:p>
      </dgm:t>
    </dgm:pt>
    <dgm:pt modelId="{8BEBB11D-6211-42CB-A6FC-D7016D045433}" type="sibTrans" cxnId="{426AC37E-8E11-407B-B5E5-37C08B7F3AB1}">
      <dgm:prSet/>
      <dgm:spPr/>
      <dgm:t>
        <a:bodyPr/>
        <a:lstStyle/>
        <a:p>
          <a:endParaRPr lang="en-US"/>
        </a:p>
      </dgm:t>
    </dgm:pt>
    <dgm:pt modelId="{F9497423-7787-43BF-A1BE-F44991785509}">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E8EAA6C4-E9AF-4A28-B46D-ADB8843DE078}" type="parTrans" cxnId="{54D50C26-9699-46C4-83DF-9D1170864BFC}">
      <dgm:prSet/>
      <dgm:spPr/>
      <dgm:t>
        <a:bodyPr/>
        <a:lstStyle/>
        <a:p>
          <a:endParaRPr lang="en-US"/>
        </a:p>
      </dgm:t>
    </dgm:pt>
    <dgm:pt modelId="{E9ECF69C-004A-4EDD-8E79-852778876B6D}" type="sibTrans" cxnId="{54D50C26-9699-46C4-83DF-9D1170864BFC}">
      <dgm:prSet/>
      <dgm:spPr/>
      <dgm:t>
        <a:bodyPr/>
        <a:lstStyle/>
        <a:p>
          <a:endParaRPr lang="en-US"/>
        </a:p>
      </dgm:t>
    </dgm:pt>
    <dgm:pt modelId="{B2960507-5DFE-4AE5-8926-0C45FA5E9053}">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a:t>
          </a:r>
          <a:endParaRPr lang="en-US" dirty="0"/>
        </a:p>
      </dgm:t>
    </dgm:pt>
    <dgm:pt modelId="{8A04D1E6-62FF-427D-86AA-376D0CF6B3B4}" type="parTrans" cxnId="{4016FC5D-0B0D-4D83-90F7-3678559BCB12}">
      <dgm:prSet/>
      <dgm:spPr/>
      <dgm:t>
        <a:bodyPr/>
        <a:lstStyle/>
        <a:p>
          <a:endParaRPr lang="en-US"/>
        </a:p>
      </dgm:t>
    </dgm:pt>
    <dgm:pt modelId="{3987DF88-A0A3-45F4-B49E-FC33CC0B7CF7}" type="sibTrans" cxnId="{4016FC5D-0B0D-4D83-90F7-3678559BCB12}">
      <dgm:prSet/>
      <dgm:spPr/>
      <dgm:t>
        <a:bodyPr/>
        <a:lstStyle/>
        <a:p>
          <a:endParaRPr lang="en-US"/>
        </a:p>
      </dgm:t>
    </dgm:pt>
    <dgm:pt modelId="{17B2640D-4177-40D0-9CC6-F484AD058A4A}">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err="1"/>
            <a:t>Task</a:t>
          </a:r>
          <a:r>
            <a:rPr lang="en-US" baseline="-25000" dirty="0" err="1"/>
            <a:t>n</a:t>
          </a:r>
          <a:endParaRPr lang="en-US" dirty="0"/>
        </a:p>
      </dgm:t>
    </dgm:pt>
    <dgm:pt modelId="{2975A251-6964-42E7-8375-87B8635C2199}" type="parTrans" cxnId="{8AC2A06A-7C95-49FC-AAB3-CB0AA8B44B75}">
      <dgm:prSet/>
      <dgm:spPr/>
      <dgm:t>
        <a:bodyPr/>
        <a:lstStyle/>
        <a:p>
          <a:endParaRPr lang="en-US"/>
        </a:p>
      </dgm:t>
    </dgm:pt>
    <dgm:pt modelId="{E708A18D-A600-4DB1-A9F9-F21E5713C3A1}" type="sibTrans" cxnId="{8AC2A06A-7C95-49FC-AAB3-CB0AA8B44B75}">
      <dgm:prSet/>
      <dgm:spPr/>
      <dgm:t>
        <a:bodyPr/>
        <a:lstStyle/>
        <a:p>
          <a:endParaRPr lang="en-US"/>
        </a:p>
      </dgm:t>
    </dgm:pt>
    <dgm:pt modelId="{9069B342-234C-40F0-AE36-628784B96AD8}">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8728E795-DFFE-4CA3-B106-D44DCCCE86D6}" type="parTrans" cxnId="{AF224309-BBD7-4C14-BD12-21C2AD8ED93D}">
      <dgm:prSet/>
      <dgm:spPr/>
      <dgm:t>
        <a:bodyPr/>
        <a:lstStyle/>
        <a:p>
          <a:endParaRPr lang="en-US"/>
        </a:p>
      </dgm:t>
    </dgm:pt>
    <dgm:pt modelId="{25936E79-C359-4DE3-A89B-EB000822CE58}" type="sibTrans" cxnId="{AF224309-BBD7-4C14-BD12-21C2AD8ED93D}">
      <dgm:prSet/>
      <dgm:spPr/>
      <dgm:t>
        <a:bodyPr/>
        <a:lstStyle/>
        <a:p>
          <a:endParaRPr lang="en-US"/>
        </a:p>
      </dgm:t>
    </dgm:pt>
    <dgm:pt modelId="{302B97D2-1014-49D0-9622-B223F81CDC43}">
      <dgm:prSet phldrT="[Text]" custT="1">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en-US" sz="1200" dirty="0"/>
            <a:t>Node</a:t>
          </a:r>
          <a:endParaRPr lang="en-US" sz="1200" baseline="-25000" dirty="0"/>
        </a:p>
      </dgm:t>
    </dgm:pt>
    <dgm:pt modelId="{253EE406-B423-4BB0-8304-C579CBE04B74}" type="parTrans" cxnId="{FE986B07-63C6-4CFC-8D60-5BD11E7723D8}">
      <dgm:prSet/>
      <dgm:spPr/>
      <dgm:t>
        <a:bodyPr/>
        <a:lstStyle/>
        <a:p>
          <a:endParaRPr lang="en-US"/>
        </a:p>
      </dgm:t>
    </dgm:pt>
    <dgm:pt modelId="{545F7CA4-14B5-44BE-A97B-3E0EF4E2E814}" type="sibTrans" cxnId="{FE986B07-63C6-4CFC-8D60-5BD11E7723D8}">
      <dgm:prSet/>
      <dgm:spPr/>
      <dgm:t>
        <a:bodyPr/>
        <a:lstStyle/>
        <a:p>
          <a:endParaRPr lang="en-US"/>
        </a:p>
      </dgm:t>
    </dgm:pt>
    <dgm:pt modelId="{10CD3D5C-FABB-4B36-8767-3BF69811C364}">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r>
            <a:rPr lang="en-US" baseline="-25000" dirty="0"/>
            <a:t>1</a:t>
          </a:r>
          <a:endParaRPr lang="en-US" dirty="0"/>
        </a:p>
      </dgm:t>
    </dgm:pt>
    <dgm:pt modelId="{00639F0A-56DB-4750-A27A-7410D026E334}" type="parTrans" cxnId="{87C201DF-4E2E-4B50-86B8-3B0485B25FBF}">
      <dgm:prSet/>
      <dgm:spPr/>
      <dgm:t>
        <a:bodyPr/>
        <a:lstStyle/>
        <a:p>
          <a:endParaRPr lang="en-US"/>
        </a:p>
      </dgm:t>
    </dgm:pt>
    <dgm:pt modelId="{A02BCAE3-4800-4EBF-9719-4DD8560A810A}" type="sibTrans" cxnId="{87C201DF-4E2E-4B50-86B8-3B0485B25FBF}">
      <dgm:prSet/>
      <dgm:spPr/>
      <dgm:t>
        <a:bodyPr/>
        <a:lstStyle/>
        <a:p>
          <a:endParaRPr lang="en-US"/>
        </a:p>
      </dgm:t>
    </dgm:pt>
    <dgm:pt modelId="{D82D1971-C486-4E87-8A15-F75DDF0E4844}">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48138299-BB6C-4418-A505-5A70A2AB14D5}" type="parTrans" cxnId="{E49A0A98-4004-472B-8F60-555DD1F06D11}">
      <dgm:prSet/>
      <dgm:spPr/>
      <dgm:t>
        <a:bodyPr/>
        <a:lstStyle/>
        <a:p>
          <a:endParaRPr lang="en-US"/>
        </a:p>
      </dgm:t>
    </dgm:pt>
    <dgm:pt modelId="{75274F04-058E-49C8-B2DE-517B5D63342E}" type="sibTrans" cxnId="{E49A0A98-4004-472B-8F60-555DD1F06D11}">
      <dgm:prSet/>
      <dgm:spPr/>
      <dgm:t>
        <a:bodyPr/>
        <a:lstStyle/>
        <a:p>
          <a:endParaRPr lang="en-US"/>
        </a:p>
      </dgm:t>
    </dgm:pt>
    <dgm:pt modelId="{6C3C03FB-37C6-484E-9B68-076CC13622CD}">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1</a:t>
          </a:r>
          <a:endParaRPr lang="en-US" dirty="0"/>
        </a:p>
      </dgm:t>
    </dgm:pt>
    <dgm:pt modelId="{A386C645-D06C-4261-AF7F-5AB4F14D4978}" type="parTrans" cxnId="{C3F33B69-A906-41D4-857E-356E72AD4ED4}">
      <dgm:prSet/>
      <dgm:spPr/>
      <dgm:t>
        <a:bodyPr/>
        <a:lstStyle/>
        <a:p>
          <a:endParaRPr lang="en-US"/>
        </a:p>
      </dgm:t>
    </dgm:pt>
    <dgm:pt modelId="{92E7E636-D32C-4AAB-B4CC-2FD64A546BB0}" type="sibTrans" cxnId="{C3F33B69-A906-41D4-857E-356E72AD4ED4}">
      <dgm:prSet/>
      <dgm:spPr/>
      <dgm:t>
        <a:bodyPr/>
        <a:lstStyle/>
        <a:p>
          <a:endParaRPr lang="en-US"/>
        </a:p>
      </dgm:t>
    </dgm:pt>
    <dgm:pt modelId="{A709788E-1D47-41C6-8EBF-983B9C6CAE21}">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endParaRPr lang="en-US" baseline="-25000" dirty="0"/>
        </a:p>
      </dgm:t>
    </dgm:pt>
    <dgm:pt modelId="{F451503B-1A52-4C16-8B30-44D698CFE2D4}" type="parTrans" cxnId="{9E9E92C3-BB25-4161-A9F1-BA9E10DB620F}">
      <dgm:prSet/>
      <dgm:spPr/>
      <dgm:t>
        <a:bodyPr/>
        <a:lstStyle/>
        <a:p>
          <a:endParaRPr lang="en-US"/>
        </a:p>
      </dgm:t>
    </dgm:pt>
    <dgm:pt modelId="{7B8C0BDD-81AA-45E7-B8C6-2667A17D3B76}" type="sibTrans" cxnId="{9E9E92C3-BB25-4161-A9F1-BA9E10DB620F}">
      <dgm:prSet/>
      <dgm:spPr/>
      <dgm:t>
        <a:bodyPr/>
        <a:lstStyle/>
        <a:p>
          <a:endParaRPr lang="en-US"/>
        </a:p>
      </dgm:t>
    </dgm:pt>
    <dgm:pt modelId="{CA016EAF-8395-4128-94C1-CFB3BE0C5938}">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2</a:t>
          </a:r>
          <a:endParaRPr lang="en-US" dirty="0"/>
        </a:p>
      </dgm:t>
    </dgm:pt>
    <dgm:pt modelId="{A0589EB2-684A-4614-A8DB-97B038888ED3}" type="parTrans" cxnId="{954166D0-C6C6-4F3D-A595-407B27CE3B6F}">
      <dgm:prSet/>
      <dgm:spPr/>
      <dgm:t>
        <a:bodyPr/>
        <a:lstStyle/>
        <a:p>
          <a:endParaRPr lang="en-US"/>
        </a:p>
      </dgm:t>
    </dgm:pt>
    <dgm:pt modelId="{3503B3E7-AD7B-48CA-8453-8DA95DA23B12}" type="sibTrans" cxnId="{954166D0-C6C6-4F3D-A595-407B27CE3B6F}">
      <dgm:prSet/>
      <dgm:spPr/>
      <dgm:t>
        <a:bodyPr/>
        <a:lstStyle/>
        <a:p>
          <a:endParaRPr lang="en-US"/>
        </a:p>
      </dgm:t>
    </dgm:pt>
    <dgm:pt modelId="{662AA260-FF02-4DAA-AA13-5EB1D1CD32F4}">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5A2054A7-EB01-404C-8751-ECB80EEF1ECD}" type="parTrans" cxnId="{C7036C53-12A7-488F-AA58-F0EFD30403BD}">
      <dgm:prSet/>
      <dgm:spPr/>
      <dgm:t>
        <a:bodyPr/>
        <a:lstStyle/>
        <a:p>
          <a:endParaRPr lang="en-US"/>
        </a:p>
      </dgm:t>
    </dgm:pt>
    <dgm:pt modelId="{F60B1252-C61E-4CA2-AFB8-22DFE2C8862C}" type="sibTrans" cxnId="{C7036C53-12A7-488F-AA58-F0EFD30403BD}">
      <dgm:prSet/>
      <dgm:spPr/>
      <dgm:t>
        <a:bodyPr/>
        <a:lstStyle/>
        <a:p>
          <a:endParaRPr lang="en-US"/>
        </a:p>
      </dgm:t>
    </dgm:pt>
    <dgm:pt modelId="{85CE2FC3-5B20-4E74-93F5-F7CB8E41F7E7}">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6EFF71A3-F6C7-4247-902F-03F1906AF4B5}" type="parTrans" cxnId="{7E3A8B84-3AE0-4D6D-B714-44D62DCE993B}">
      <dgm:prSet/>
      <dgm:spPr/>
      <dgm:t>
        <a:bodyPr/>
        <a:lstStyle/>
        <a:p>
          <a:endParaRPr lang="en-US"/>
        </a:p>
      </dgm:t>
    </dgm:pt>
    <dgm:pt modelId="{163C1AB1-34DE-4365-8310-4DDD7893403C}" type="sibTrans" cxnId="{7E3A8B84-3AE0-4D6D-B714-44D62DCE993B}">
      <dgm:prSet/>
      <dgm:spPr/>
      <dgm:t>
        <a:bodyPr/>
        <a:lstStyle/>
        <a:p>
          <a:endParaRPr lang="en-US"/>
        </a:p>
      </dgm:t>
    </dgm:pt>
    <dgm:pt modelId="{9B9D410A-7A9A-416A-9F12-E2403D566ED3}">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3</a:t>
          </a:r>
        </a:p>
      </dgm:t>
    </dgm:pt>
    <dgm:pt modelId="{271D4AE8-3E88-49F6-A6CB-8D719994BBA8}" type="parTrans" cxnId="{32E0B7E9-8329-40BC-81C8-8A36B5E5EB33}">
      <dgm:prSet/>
      <dgm:spPr/>
      <dgm:t>
        <a:bodyPr/>
        <a:lstStyle/>
        <a:p>
          <a:endParaRPr lang="en-US"/>
        </a:p>
      </dgm:t>
    </dgm:pt>
    <dgm:pt modelId="{796F8ACD-D886-4347-AB99-46E2754BF5F6}" type="sibTrans" cxnId="{32E0B7E9-8329-40BC-81C8-8A36B5E5EB33}">
      <dgm:prSet/>
      <dgm:spPr/>
      <dgm:t>
        <a:bodyPr/>
        <a:lstStyle/>
        <a:p>
          <a:endParaRPr lang="en-US"/>
        </a:p>
      </dgm:t>
    </dgm:pt>
    <dgm:pt modelId="{50634887-9D04-441A-8E79-0541A92F607A}">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F0AF1BF0-4BC5-4BAD-B233-02418578B993}" type="parTrans" cxnId="{FEA2FDF9-159A-4629-99F5-6D2CC576823A}">
      <dgm:prSet/>
      <dgm:spPr/>
      <dgm:t>
        <a:bodyPr/>
        <a:lstStyle/>
        <a:p>
          <a:endParaRPr lang="en-US"/>
        </a:p>
      </dgm:t>
    </dgm:pt>
    <dgm:pt modelId="{2D7B5E32-2B0D-4D68-9AA4-77820B9A5743}" type="sibTrans" cxnId="{FEA2FDF9-159A-4629-99F5-6D2CC576823A}">
      <dgm:prSet/>
      <dgm:spPr/>
      <dgm:t>
        <a:bodyPr/>
        <a:lstStyle/>
        <a:p>
          <a:endParaRPr lang="en-US"/>
        </a:p>
      </dgm:t>
    </dgm:pt>
    <dgm:pt modelId="{CE77F216-7BFD-42E5-A225-35A95FE271BF}">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4</a:t>
          </a:r>
          <a:endParaRPr lang="en-US" dirty="0"/>
        </a:p>
      </dgm:t>
    </dgm:pt>
    <dgm:pt modelId="{7FAB4F85-B343-4329-864D-64220DABE89F}" type="parTrans" cxnId="{2A81F3AC-42AB-458D-8643-736D83D2BF5E}">
      <dgm:prSet/>
      <dgm:spPr/>
      <dgm:t>
        <a:bodyPr/>
        <a:lstStyle/>
        <a:p>
          <a:endParaRPr lang="en-US"/>
        </a:p>
      </dgm:t>
    </dgm:pt>
    <dgm:pt modelId="{71578B51-AD70-40CA-ACC2-C1D087D065FE}" type="sibTrans" cxnId="{2A81F3AC-42AB-458D-8643-736D83D2BF5E}">
      <dgm:prSet/>
      <dgm:spPr/>
      <dgm:t>
        <a:bodyPr/>
        <a:lstStyle/>
        <a:p>
          <a:endParaRPr lang="en-US"/>
        </a:p>
      </dgm:t>
    </dgm:pt>
    <dgm:pt modelId="{B175281C-178F-406D-AE70-093369BD641A}">
      <dgm:prSet phldrT="[Text]">
        <dgm:style>
          <a:lnRef idx="2">
            <a:schemeClr val="accent1">
              <a:shade val="15000"/>
            </a:schemeClr>
          </a:lnRef>
          <a:fillRef idx="1">
            <a:schemeClr val="accent1"/>
          </a:fillRef>
          <a:effectRef idx="0">
            <a:schemeClr val="accent1"/>
          </a:effectRef>
          <a:fontRef idx="minor">
            <a:schemeClr val="lt1"/>
          </a:fontRef>
        </dgm:style>
      </dgm:prSet>
      <dgm:spPr/>
      <dgm:t>
        <a:bodyPr/>
        <a:lstStyle/>
        <a:p>
          <a:r>
            <a:rPr lang="en-US" dirty="0"/>
            <a:t>Cluster</a:t>
          </a:r>
        </a:p>
      </dgm:t>
    </dgm:pt>
    <dgm:pt modelId="{F6043C11-9BDB-46C6-8EFC-2EAAC3378AD6}" type="parTrans" cxnId="{C81E2705-AD3D-4C2B-B8DD-FF87D94C1508}">
      <dgm:prSet/>
      <dgm:spPr/>
      <dgm:t>
        <a:bodyPr/>
        <a:lstStyle/>
        <a:p>
          <a:endParaRPr lang="en-US"/>
        </a:p>
      </dgm:t>
    </dgm:pt>
    <dgm:pt modelId="{EE8AA233-5A58-4D5F-939D-D435D524F85C}" type="sibTrans" cxnId="{C81E2705-AD3D-4C2B-B8DD-FF87D94C1508}">
      <dgm:prSet/>
      <dgm:spPr/>
      <dgm:t>
        <a:bodyPr/>
        <a:lstStyle/>
        <a:p>
          <a:endParaRPr lang="en-US"/>
        </a:p>
      </dgm:t>
    </dgm:pt>
    <dgm:pt modelId="{B56A0948-9D9B-4ABD-943C-61CC1B050310}" type="pres">
      <dgm:prSet presAssocID="{E2054BF5-F8CB-4419-8BF7-35D07DB4FB26}" presName="hierChild1" presStyleCnt="0">
        <dgm:presLayoutVars>
          <dgm:orgChart val="1"/>
          <dgm:chPref val="1"/>
          <dgm:dir/>
          <dgm:animOne val="branch"/>
          <dgm:animLvl val="lvl"/>
          <dgm:resizeHandles/>
        </dgm:presLayoutVars>
      </dgm:prSet>
      <dgm:spPr/>
    </dgm:pt>
    <dgm:pt modelId="{2E45EAC5-5582-4CCC-9E16-1B1C15BF64EA}" type="pres">
      <dgm:prSet presAssocID="{B175281C-178F-406D-AE70-093369BD641A}" presName="hierRoot1" presStyleCnt="0">
        <dgm:presLayoutVars>
          <dgm:hierBranch val="init"/>
        </dgm:presLayoutVars>
      </dgm:prSet>
      <dgm:spPr/>
    </dgm:pt>
    <dgm:pt modelId="{C0840437-FAB9-48A8-BCFB-0DC3A5EE9F1B}" type="pres">
      <dgm:prSet presAssocID="{B175281C-178F-406D-AE70-093369BD641A}" presName="rootComposite1" presStyleCnt="0"/>
      <dgm:spPr/>
    </dgm:pt>
    <dgm:pt modelId="{76CB79F9-F49D-4AE9-A7FD-239231C89790}" type="pres">
      <dgm:prSet presAssocID="{B175281C-178F-406D-AE70-093369BD641A}" presName="rootText1" presStyleLbl="node0" presStyleIdx="0" presStyleCnt="1">
        <dgm:presLayoutVars>
          <dgm:chPref val="3"/>
        </dgm:presLayoutVars>
      </dgm:prSet>
      <dgm:spPr/>
    </dgm:pt>
    <dgm:pt modelId="{AC23B83F-EB03-410A-9025-9D3819E8570D}" type="pres">
      <dgm:prSet presAssocID="{B175281C-178F-406D-AE70-093369BD641A}" presName="rootConnector1" presStyleLbl="node1" presStyleIdx="0" presStyleCnt="0"/>
      <dgm:spPr/>
    </dgm:pt>
    <dgm:pt modelId="{EE90C3E5-E8BC-414A-83E9-E20504C56758}" type="pres">
      <dgm:prSet presAssocID="{B175281C-178F-406D-AE70-093369BD641A}" presName="hierChild2" presStyleCnt="0"/>
      <dgm:spPr/>
    </dgm:pt>
    <dgm:pt modelId="{6EBC6FAC-0128-4DC6-A88E-7C4654CAD597}" type="pres">
      <dgm:prSet presAssocID="{253EE406-B423-4BB0-8304-C579CBE04B74}" presName="Name37" presStyleLbl="parChTrans1D2" presStyleIdx="0" presStyleCnt="2"/>
      <dgm:spPr/>
    </dgm:pt>
    <dgm:pt modelId="{ED8CF1D4-EE97-49D3-9D0D-6167C034B5A1}" type="pres">
      <dgm:prSet presAssocID="{302B97D2-1014-49D0-9622-B223F81CDC43}" presName="hierRoot2" presStyleCnt="0">
        <dgm:presLayoutVars>
          <dgm:hierBranch val="init"/>
        </dgm:presLayoutVars>
      </dgm:prSet>
      <dgm:spPr/>
    </dgm:pt>
    <dgm:pt modelId="{C8999D02-0CE7-4163-9E12-037CF12C18CD}" type="pres">
      <dgm:prSet presAssocID="{302B97D2-1014-49D0-9622-B223F81CDC43}" presName="rootComposite" presStyleCnt="0"/>
      <dgm:spPr/>
    </dgm:pt>
    <dgm:pt modelId="{5655C93D-E2C5-4BA1-AB73-6915535028A4}" type="pres">
      <dgm:prSet presAssocID="{302B97D2-1014-49D0-9622-B223F81CDC43}" presName="rootText" presStyleLbl="node2" presStyleIdx="0" presStyleCnt="2">
        <dgm:presLayoutVars>
          <dgm:chPref val="3"/>
        </dgm:presLayoutVars>
      </dgm:prSet>
      <dgm:spPr/>
    </dgm:pt>
    <dgm:pt modelId="{03281C82-170F-4D3F-9FA4-A9EE1BEB0635}" type="pres">
      <dgm:prSet presAssocID="{302B97D2-1014-49D0-9622-B223F81CDC43}" presName="rootConnector" presStyleLbl="node2" presStyleIdx="0" presStyleCnt="2"/>
      <dgm:spPr/>
    </dgm:pt>
    <dgm:pt modelId="{E88A3C4E-08D3-4A08-8BBE-3D97CF2FCBC1}" type="pres">
      <dgm:prSet presAssocID="{302B97D2-1014-49D0-9622-B223F81CDC43}" presName="hierChild4" presStyleCnt="0"/>
      <dgm:spPr/>
    </dgm:pt>
    <dgm:pt modelId="{3A19BA2E-6CD2-4B22-8D2E-4557EC238F47}" type="pres">
      <dgm:prSet presAssocID="{00639F0A-56DB-4750-A27A-7410D026E334}" presName="Name37" presStyleLbl="parChTrans1D3" presStyleIdx="0" presStyleCnt="4"/>
      <dgm:spPr/>
    </dgm:pt>
    <dgm:pt modelId="{BC1BA6D5-EA2A-4E03-BC96-3251ABA7EB80}" type="pres">
      <dgm:prSet presAssocID="{10CD3D5C-FABB-4B36-8767-3BF69811C364}" presName="hierRoot2" presStyleCnt="0">
        <dgm:presLayoutVars>
          <dgm:hierBranch val="init"/>
        </dgm:presLayoutVars>
      </dgm:prSet>
      <dgm:spPr/>
    </dgm:pt>
    <dgm:pt modelId="{244B7BA5-B93B-442D-A369-0D884637DE3A}" type="pres">
      <dgm:prSet presAssocID="{10CD3D5C-FABB-4B36-8767-3BF69811C364}" presName="rootComposite" presStyleCnt="0"/>
      <dgm:spPr/>
    </dgm:pt>
    <dgm:pt modelId="{A3FA97D1-5BD6-4008-853E-401C21CFD06D}" type="pres">
      <dgm:prSet presAssocID="{10CD3D5C-FABB-4B36-8767-3BF69811C364}" presName="rootText" presStyleLbl="node3" presStyleIdx="0" presStyleCnt="4">
        <dgm:presLayoutVars>
          <dgm:chPref val="3"/>
        </dgm:presLayoutVars>
      </dgm:prSet>
      <dgm:spPr/>
    </dgm:pt>
    <dgm:pt modelId="{938B9CA9-5A6D-42B0-94F7-33082A37F4E0}" type="pres">
      <dgm:prSet presAssocID="{10CD3D5C-FABB-4B36-8767-3BF69811C364}" presName="rootConnector" presStyleLbl="node3" presStyleIdx="0" presStyleCnt="4"/>
      <dgm:spPr/>
    </dgm:pt>
    <dgm:pt modelId="{07D060DB-D85F-49A3-A91D-550BA34162C1}" type="pres">
      <dgm:prSet presAssocID="{10CD3D5C-FABB-4B36-8767-3BF69811C364}" presName="hierChild4" presStyleCnt="0"/>
      <dgm:spPr/>
    </dgm:pt>
    <dgm:pt modelId="{F2EAE9F0-309D-4814-85BE-1B41299E83E9}" type="pres">
      <dgm:prSet presAssocID="{48138299-BB6C-4418-A505-5A70A2AB14D5}" presName="Name37" presStyleLbl="parChTrans1D4" presStyleIdx="0" presStyleCnt="16"/>
      <dgm:spPr/>
    </dgm:pt>
    <dgm:pt modelId="{860121F9-C1FE-41B2-A063-30A7C62D9C66}" type="pres">
      <dgm:prSet presAssocID="{D82D1971-C486-4E87-8A15-F75DDF0E4844}" presName="hierRoot2" presStyleCnt="0">
        <dgm:presLayoutVars>
          <dgm:hierBranch val="init"/>
        </dgm:presLayoutVars>
      </dgm:prSet>
      <dgm:spPr/>
    </dgm:pt>
    <dgm:pt modelId="{C1E00DB3-603A-4895-BB18-4C56B77A4CF8}" type="pres">
      <dgm:prSet presAssocID="{D82D1971-C486-4E87-8A15-F75DDF0E4844}" presName="rootComposite" presStyleCnt="0"/>
      <dgm:spPr/>
    </dgm:pt>
    <dgm:pt modelId="{57D95651-A607-4454-AD5B-C4663C156726}" type="pres">
      <dgm:prSet presAssocID="{D82D1971-C486-4E87-8A15-F75DDF0E4844}" presName="rootText" presStyleLbl="node4" presStyleIdx="0" presStyleCnt="16">
        <dgm:presLayoutVars>
          <dgm:chPref val="3"/>
        </dgm:presLayoutVars>
      </dgm:prSet>
      <dgm:spPr/>
    </dgm:pt>
    <dgm:pt modelId="{F3EA85F6-5823-44E2-B4B9-4A378BA83A7F}" type="pres">
      <dgm:prSet presAssocID="{D82D1971-C486-4E87-8A15-F75DDF0E4844}" presName="rootConnector" presStyleLbl="node4" presStyleIdx="0" presStyleCnt="16"/>
      <dgm:spPr/>
    </dgm:pt>
    <dgm:pt modelId="{90FF1857-AE6C-4533-8E99-19F3309BB2CC}" type="pres">
      <dgm:prSet presAssocID="{D82D1971-C486-4E87-8A15-F75DDF0E4844}" presName="hierChild4" presStyleCnt="0"/>
      <dgm:spPr/>
    </dgm:pt>
    <dgm:pt modelId="{A99F3A94-122D-4897-920C-941BDE288774}" type="pres">
      <dgm:prSet presAssocID="{A386C645-D06C-4261-AF7F-5AB4F14D4978}" presName="Name37" presStyleLbl="parChTrans1D4" presStyleIdx="1" presStyleCnt="16"/>
      <dgm:spPr/>
    </dgm:pt>
    <dgm:pt modelId="{71FDE95E-D2F0-445C-B3D3-BBD7152409E7}" type="pres">
      <dgm:prSet presAssocID="{6C3C03FB-37C6-484E-9B68-076CC13622CD}" presName="hierRoot2" presStyleCnt="0">
        <dgm:presLayoutVars>
          <dgm:hierBranch val="init"/>
        </dgm:presLayoutVars>
      </dgm:prSet>
      <dgm:spPr/>
    </dgm:pt>
    <dgm:pt modelId="{F46E1CF1-9AA7-4A74-A92A-38BD76BF08FE}" type="pres">
      <dgm:prSet presAssocID="{6C3C03FB-37C6-484E-9B68-076CC13622CD}" presName="rootComposite" presStyleCnt="0"/>
      <dgm:spPr/>
    </dgm:pt>
    <dgm:pt modelId="{90503199-8449-4569-89D8-DF69E11D7107}" type="pres">
      <dgm:prSet presAssocID="{6C3C03FB-37C6-484E-9B68-076CC13622CD}" presName="rootText" presStyleLbl="node4" presStyleIdx="1" presStyleCnt="16">
        <dgm:presLayoutVars>
          <dgm:chPref val="3"/>
        </dgm:presLayoutVars>
      </dgm:prSet>
      <dgm:spPr>
        <a:prstGeom prst="flowChartTerminator">
          <a:avLst/>
        </a:prstGeom>
      </dgm:spPr>
    </dgm:pt>
    <dgm:pt modelId="{A234DFA9-6B76-4042-9CF0-21B07CD18682}" type="pres">
      <dgm:prSet presAssocID="{6C3C03FB-37C6-484E-9B68-076CC13622CD}" presName="rootConnector" presStyleLbl="node4" presStyleIdx="1" presStyleCnt="16"/>
      <dgm:spPr/>
    </dgm:pt>
    <dgm:pt modelId="{8275C806-F42E-4015-A4C8-54D7217D094E}" type="pres">
      <dgm:prSet presAssocID="{6C3C03FB-37C6-484E-9B68-076CC13622CD}" presName="hierChild4" presStyleCnt="0"/>
      <dgm:spPr/>
    </dgm:pt>
    <dgm:pt modelId="{C72D56CB-9103-4E5E-8845-D608E0FEE3BD}" type="pres">
      <dgm:prSet presAssocID="{6C3C03FB-37C6-484E-9B68-076CC13622CD}" presName="hierChild5" presStyleCnt="0"/>
      <dgm:spPr/>
    </dgm:pt>
    <dgm:pt modelId="{8F548D7D-4ABF-478B-99FE-B59642B403E3}" type="pres">
      <dgm:prSet presAssocID="{D82D1971-C486-4E87-8A15-F75DDF0E4844}" presName="hierChild5" presStyleCnt="0"/>
      <dgm:spPr/>
    </dgm:pt>
    <dgm:pt modelId="{DBC96B3B-0514-4BF1-8192-74E7B410DB55}" type="pres">
      <dgm:prSet presAssocID="{F451503B-1A52-4C16-8B30-44D698CFE2D4}" presName="Name37" presStyleLbl="parChTrans1D4" presStyleIdx="2" presStyleCnt="16"/>
      <dgm:spPr/>
    </dgm:pt>
    <dgm:pt modelId="{DDF99152-6A6F-4DBE-81CC-0E17A85D0F06}" type="pres">
      <dgm:prSet presAssocID="{A709788E-1D47-41C6-8EBF-983B9C6CAE21}" presName="hierRoot2" presStyleCnt="0">
        <dgm:presLayoutVars>
          <dgm:hierBranch val="init"/>
        </dgm:presLayoutVars>
      </dgm:prSet>
      <dgm:spPr/>
    </dgm:pt>
    <dgm:pt modelId="{931486A1-9BB1-44AB-B131-EBB465821F22}" type="pres">
      <dgm:prSet presAssocID="{A709788E-1D47-41C6-8EBF-983B9C6CAE21}" presName="rootComposite" presStyleCnt="0"/>
      <dgm:spPr/>
    </dgm:pt>
    <dgm:pt modelId="{8DBEDA8A-2083-455F-9A89-0DF1D4635CB7}" type="pres">
      <dgm:prSet presAssocID="{A709788E-1D47-41C6-8EBF-983B9C6CAE21}" presName="rootText" presStyleLbl="node4" presStyleIdx="2" presStyleCnt="16">
        <dgm:presLayoutVars>
          <dgm:chPref val="3"/>
        </dgm:presLayoutVars>
      </dgm:prSet>
      <dgm:spPr/>
    </dgm:pt>
    <dgm:pt modelId="{C17D3E7F-F671-4232-A3CE-8BB477FB1185}" type="pres">
      <dgm:prSet presAssocID="{A709788E-1D47-41C6-8EBF-983B9C6CAE21}" presName="rootConnector" presStyleLbl="node4" presStyleIdx="2" presStyleCnt="16"/>
      <dgm:spPr/>
    </dgm:pt>
    <dgm:pt modelId="{45FFDD45-83CC-4865-8DC9-580EA4961785}" type="pres">
      <dgm:prSet presAssocID="{A709788E-1D47-41C6-8EBF-983B9C6CAE21}" presName="hierChild4" presStyleCnt="0"/>
      <dgm:spPr/>
    </dgm:pt>
    <dgm:pt modelId="{650D0449-0118-4ED5-8E28-07BC9FB831A8}" type="pres">
      <dgm:prSet presAssocID="{A0589EB2-684A-4614-A8DB-97B038888ED3}" presName="Name37" presStyleLbl="parChTrans1D4" presStyleIdx="3" presStyleCnt="16"/>
      <dgm:spPr/>
    </dgm:pt>
    <dgm:pt modelId="{89C75CE7-0813-41C8-80AA-27A157FF8938}" type="pres">
      <dgm:prSet presAssocID="{CA016EAF-8395-4128-94C1-CFB3BE0C5938}" presName="hierRoot2" presStyleCnt="0">
        <dgm:presLayoutVars>
          <dgm:hierBranch val="init"/>
        </dgm:presLayoutVars>
      </dgm:prSet>
      <dgm:spPr/>
    </dgm:pt>
    <dgm:pt modelId="{22A5C9AB-DC92-456F-AABD-8F2B9679A1CE}" type="pres">
      <dgm:prSet presAssocID="{CA016EAF-8395-4128-94C1-CFB3BE0C5938}" presName="rootComposite" presStyleCnt="0"/>
      <dgm:spPr/>
    </dgm:pt>
    <dgm:pt modelId="{57468670-5EE3-4B05-A1D8-F2BBB0DE8739}" type="pres">
      <dgm:prSet presAssocID="{CA016EAF-8395-4128-94C1-CFB3BE0C5938}" presName="rootText" presStyleLbl="node4" presStyleIdx="3" presStyleCnt="16">
        <dgm:presLayoutVars>
          <dgm:chPref val="3"/>
        </dgm:presLayoutVars>
      </dgm:prSet>
      <dgm:spPr>
        <a:prstGeom prst="flowChartTerminator">
          <a:avLst/>
        </a:prstGeom>
      </dgm:spPr>
    </dgm:pt>
    <dgm:pt modelId="{C53D6761-0201-461B-94B9-D1ECA5E6B182}" type="pres">
      <dgm:prSet presAssocID="{CA016EAF-8395-4128-94C1-CFB3BE0C5938}" presName="rootConnector" presStyleLbl="node4" presStyleIdx="3" presStyleCnt="16"/>
      <dgm:spPr/>
    </dgm:pt>
    <dgm:pt modelId="{B89EB389-388D-4826-BD4B-448C4CD5A763}" type="pres">
      <dgm:prSet presAssocID="{CA016EAF-8395-4128-94C1-CFB3BE0C5938}" presName="hierChild4" presStyleCnt="0"/>
      <dgm:spPr/>
    </dgm:pt>
    <dgm:pt modelId="{70E248CD-CCFE-4B66-9C35-CBE0BBBE3F49}" type="pres">
      <dgm:prSet presAssocID="{CA016EAF-8395-4128-94C1-CFB3BE0C5938}" presName="hierChild5" presStyleCnt="0"/>
      <dgm:spPr/>
    </dgm:pt>
    <dgm:pt modelId="{3FDDD535-97A4-4BD4-84DC-B0E63C377841}" type="pres">
      <dgm:prSet presAssocID="{A709788E-1D47-41C6-8EBF-983B9C6CAE21}" presName="hierChild5" presStyleCnt="0"/>
      <dgm:spPr/>
    </dgm:pt>
    <dgm:pt modelId="{C00E24AC-09C8-4955-882E-71633F345CC4}" type="pres">
      <dgm:prSet presAssocID="{10CD3D5C-FABB-4B36-8767-3BF69811C364}" presName="hierChild5" presStyleCnt="0"/>
      <dgm:spPr/>
    </dgm:pt>
    <dgm:pt modelId="{479CF454-9913-4664-903D-C4C024A89E7E}" type="pres">
      <dgm:prSet presAssocID="{5A2054A7-EB01-404C-8751-ECB80EEF1ECD}" presName="Name37" presStyleLbl="parChTrans1D3" presStyleIdx="1" presStyleCnt="4"/>
      <dgm:spPr/>
    </dgm:pt>
    <dgm:pt modelId="{45B5916B-3C5C-4AFC-BF2F-87B0FD9283AC}" type="pres">
      <dgm:prSet presAssocID="{662AA260-FF02-4DAA-AA13-5EB1D1CD32F4}" presName="hierRoot2" presStyleCnt="0">
        <dgm:presLayoutVars>
          <dgm:hierBranch val="init"/>
        </dgm:presLayoutVars>
      </dgm:prSet>
      <dgm:spPr/>
    </dgm:pt>
    <dgm:pt modelId="{6C3C5EF4-08CB-42CC-A108-94F7AFBC60E8}" type="pres">
      <dgm:prSet presAssocID="{662AA260-FF02-4DAA-AA13-5EB1D1CD32F4}" presName="rootComposite" presStyleCnt="0"/>
      <dgm:spPr/>
    </dgm:pt>
    <dgm:pt modelId="{FA9B40BC-BE17-445E-917A-D020E49E9EE1}" type="pres">
      <dgm:prSet presAssocID="{662AA260-FF02-4DAA-AA13-5EB1D1CD32F4}" presName="rootText" presStyleLbl="node3" presStyleIdx="1" presStyleCnt="4">
        <dgm:presLayoutVars>
          <dgm:chPref val="3"/>
        </dgm:presLayoutVars>
      </dgm:prSet>
      <dgm:spPr/>
    </dgm:pt>
    <dgm:pt modelId="{CD59BE87-F0E9-4620-96B1-B098FFC879D1}" type="pres">
      <dgm:prSet presAssocID="{662AA260-FF02-4DAA-AA13-5EB1D1CD32F4}" presName="rootConnector" presStyleLbl="node3" presStyleIdx="1" presStyleCnt="4"/>
      <dgm:spPr/>
    </dgm:pt>
    <dgm:pt modelId="{CD0FFC3D-BA1E-45B3-A97A-46E4D3A5077E}" type="pres">
      <dgm:prSet presAssocID="{662AA260-FF02-4DAA-AA13-5EB1D1CD32F4}" presName="hierChild4" presStyleCnt="0"/>
      <dgm:spPr/>
    </dgm:pt>
    <dgm:pt modelId="{9CC03CAF-0A94-43ED-9C9A-AD72549C7C3E}" type="pres">
      <dgm:prSet presAssocID="{6EFF71A3-F6C7-4247-902F-03F1906AF4B5}" presName="Name37" presStyleLbl="parChTrans1D4" presStyleIdx="4" presStyleCnt="16"/>
      <dgm:spPr/>
    </dgm:pt>
    <dgm:pt modelId="{8431D21E-A17E-40F7-94DF-6C715299EB61}" type="pres">
      <dgm:prSet presAssocID="{85CE2FC3-5B20-4E74-93F5-F7CB8E41F7E7}" presName="hierRoot2" presStyleCnt="0">
        <dgm:presLayoutVars>
          <dgm:hierBranch val="init"/>
        </dgm:presLayoutVars>
      </dgm:prSet>
      <dgm:spPr/>
    </dgm:pt>
    <dgm:pt modelId="{303AEDF2-A764-4571-87F8-3B17773E7CF6}" type="pres">
      <dgm:prSet presAssocID="{85CE2FC3-5B20-4E74-93F5-F7CB8E41F7E7}" presName="rootComposite" presStyleCnt="0"/>
      <dgm:spPr/>
    </dgm:pt>
    <dgm:pt modelId="{9E768C6B-48AA-4745-AFAD-E830171D98E2}" type="pres">
      <dgm:prSet presAssocID="{85CE2FC3-5B20-4E74-93F5-F7CB8E41F7E7}" presName="rootText" presStyleLbl="node4" presStyleIdx="4" presStyleCnt="16">
        <dgm:presLayoutVars>
          <dgm:chPref val="3"/>
        </dgm:presLayoutVars>
      </dgm:prSet>
      <dgm:spPr/>
    </dgm:pt>
    <dgm:pt modelId="{0218C70E-CD63-45D6-83AF-3591FD9CFB4A}" type="pres">
      <dgm:prSet presAssocID="{85CE2FC3-5B20-4E74-93F5-F7CB8E41F7E7}" presName="rootConnector" presStyleLbl="node4" presStyleIdx="4" presStyleCnt="16"/>
      <dgm:spPr/>
    </dgm:pt>
    <dgm:pt modelId="{46BF461A-F34F-4B72-B40B-3714B1272C85}" type="pres">
      <dgm:prSet presAssocID="{85CE2FC3-5B20-4E74-93F5-F7CB8E41F7E7}" presName="hierChild4" presStyleCnt="0"/>
      <dgm:spPr/>
    </dgm:pt>
    <dgm:pt modelId="{FDD779EC-8A39-4CD1-9E88-1E1E48737D6A}" type="pres">
      <dgm:prSet presAssocID="{271D4AE8-3E88-49F6-A6CB-8D719994BBA8}" presName="Name37" presStyleLbl="parChTrans1D4" presStyleIdx="5" presStyleCnt="16"/>
      <dgm:spPr/>
    </dgm:pt>
    <dgm:pt modelId="{997F1D83-6E98-4D71-9AB2-3F0C79553B4B}" type="pres">
      <dgm:prSet presAssocID="{9B9D410A-7A9A-416A-9F12-E2403D566ED3}" presName="hierRoot2" presStyleCnt="0">
        <dgm:presLayoutVars>
          <dgm:hierBranch val="init"/>
        </dgm:presLayoutVars>
      </dgm:prSet>
      <dgm:spPr/>
    </dgm:pt>
    <dgm:pt modelId="{2F0467BF-89A1-429D-B0D2-F1CC6EBA82E6}" type="pres">
      <dgm:prSet presAssocID="{9B9D410A-7A9A-416A-9F12-E2403D566ED3}" presName="rootComposite" presStyleCnt="0"/>
      <dgm:spPr/>
    </dgm:pt>
    <dgm:pt modelId="{F336A045-C213-4BEA-88E7-8CA87B77B341}" type="pres">
      <dgm:prSet presAssocID="{9B9D410A-7A9A-416A-9F12-E2403D566ED3}" presName="rootText" presStyleLbl="node4" presStyleIdx="5" presStyleCnt="16">
        <dgm:presLayoutVars>
          <dgm:chPref val="3"/>
        </dgm:presLayoutVars>
      </dgm:prSet>
      <dgm:spPr>
        <a:prstGeom prst="flowChartTerminator">
          <a:avLst/>
        </a:prstGeom>
      </dgm:spPr>
    </dgm:pt>
    <dgm:pt modelId="{F0CDD765-D3BE-43BD-9B4F-67B17C436B43}" type="pres">
      <dgm:prSet presAssocID="{9B9D410A-7A9A-416A-9F12-E2403D566ED3}" presName="rootConnector" presStyleLbl="node4" presStyleIdx="5" presStyleCnt="16"/>
      <dgm:spPr/>
    </dgm:pt>
    <dgm:pt modelId="{BD4BCC78-3005-4FA5-80D2-FFE95BFA530A}" type="pres">
      <dgm:prSet presAssocID="{9B9D410A-7A9A-416A-9F12-E2403D566ED3}" presName="hierChild4" presStyleCnt="0"/>
      <dgm:spPr/>
    </dgm:pt>
    <dgm:pt modelId="{2F658F6E-EB87-44C0-9312-C383D0701D4F}" type="pres">
      <dgm:prSet presAssocID="{9B9D410A-7A9A-416A-9F12-E2403D566ED3}" presName="hierChild5" presStyleCnt="0"/>
      <dgm:spPr/>
    </dgm:pt>
    <dgm:pt modelId="{9CECDE0B-B043-442C-95A5-FDA106554B06}" type="pres">
      <dgm:prSet presAssocID="{85CE2FC3-5B20-4E74-93F5-F7CB8E41F7E7}" presName="hierChild5" presStyleCnt="0"/>
      <dgm:spPr/>
    </dgm:pt>
    <dgm:pt modelId="{5A2E7D56-BDDD-4A33-933B-06B5DED94C18}" type="pres">
      <dgm:prSet presAssocID="{F0AF1BF0-4BC5-4BAD-B233-02418578B993}" presName="Name37" presStyleLbl="parChTrans1D4" presStyleIdx="6" presStyleCnt="16"/>
      <dgm:spPr/>
    </dgm:pt>
    <dgm:pt modelId="{1E1E37D8-3217-46CF-AAFF-DC775DB2451F}" type="pres">
      <dgm:prSet presAssocID="{50634887-9D04-441A-8E79-0541A92F607A}" presName="hierRoot2" presStyleCnt="0">
        <dgm:presLayoutVars>
          <dgm:hierBranch val="init"/>
        </dgm:presLayoutVars>
      </dgm:prSet>
      <dgm:spPr/>
    </dgm:pt>
    <dgm:pt modelId="{CCD7DFA9-9FE9-46A5-9A21-083CF37A5536}" type="pres">
      <dgm:prSet presAssocID="{50634887-9D04-441A-8E79-0541A92F607A}" presName="rootComposite" presStyleCnt="0"/>
      <dgm:spPr/>
    </dgm:pt>
    <dgm:pt modelId="{583B7862-79BE-4125-99C5-F2363A43DB3F}" type="pres">
      <dgm:prSet presAssocID="{50634887-9D04-441A-8E79-0541A92F607A}" presName="rootText" presStyleLbl="node4" presStyleIdx="6" presStyleCnt="16">
        <dgm:presLayoutVars>
          <dgm:chPref val="3"/>
        </dgm:presLayoutVars>
      </dgm:prSet>
      <dgm:spPr/>
    </dgm:pt>
    <dgm:pt modelId="{14BE5F11-99D2-446B-9F4A-CE0AA1825208}" type="pres">
      <dgm:prSet presAssocID="{50634887-9D04-441A-8E79-0541A92F607A}" presName="rootConnector" presStyleLbl="node4" presStyleIdx="6" presStyleCnt="16"/>
      <dgm:spPr/>
    </dgm:pt>
    <dgm:pt modelId="{083AB7BA-A87C-47A6-916E-01E509230359}" type="pres">
      <dgm:prSet presAssocID="{50634887-9D04-441A-8E79-0541A92F607A}" presName="hierChild4" presStyleCnt="0"/>
      <dgm:spPr/>
    </dgm:pt>
    <dgm:pt modelId="{E5D30BF9-F0D3-4820-8F21-C4FF8E0D05CA}" type="pres">
      <dgm:prSet presAssocID="{7FAB4F85-B343-4329-864D-64220DABE89F}" presName="Name37" presStyleLbl="parChTrans1D4" presStyleIdx="7" presStyleCnt="16"/>
      <dgm:spPr/>
    </dgm:pt>
    <dgm:pt modelId="{40C595B9-95BA-4626-BB45-E8BD74207DBA}" type="pres">
      <dgm:prSet presAssocID="{CE77F216-7BFD-42E5-A225-35A95FE271BF}" presName="hierRoot2" presStyleCnt="0">
        <dgm:presLayoutVars>
          <dgm:hierBranch val="init"/>
        </dgm:presLayoutVars>
      </dgm:prSet>
      <dgm:spPr/>
    </dgm:pt>
    <dgm:pt modelId="{181C8139-4541-4272-8D4D-51DB5999C2C1}" type="pres">
      <dgm:prSet presAssocID="{CE77F216-7BFD-42E5-A225-35A95FE271BF}" presName="rootComposite" presStyleCnt="0"/>
      <dgm:spPr/>
    </dgm:pt>
    <dgm:pt modelId="{2CB542B1-2493-4BD2-9146-281EC2143D6E}" type="pres">
      <dgm:prSet presAssocID="{CE77F216-7BFD-42E5-A225-35A95FE271BF}" presName="rootText" presStyleLbl="node4" presStyleIdx="7" presStyleCnt="16">
        <dgm:presLayoutVars>
          <dgm:chPref val="3"/>
        </dgm:presLayoutVars>
      </dgm:prSet>
      <dgm:spPr>
        <a:prstGeom prst="flowChartTerminator">
          <a:avLst/>
        </a:prstGeom>
      </dgm:spPr>
    </dgm:pt>
    <dgm:pt modelId="{E545E8C2-2055-4FD9-852B-90A54BDAA74B}" type="pres">
      <dgm:prSet presAssocID="{CE77F216-7BFD-42E5-A225-35A95FE271BF}" presName="rootConnector" presStyleLbl="node4" presStyleIdx="7" presStyleCnt="16"/>
      <dgm:spPr/>
    </dgm:pt>
    <dgm:pt modelId="{AED00718-6562-4214-A48C-1A74F8CB56AF}" type="pres">
      <dgm:prSet presAssocID="{CE77F216-7BFD-42E5-A225-35A95FE271BF}" presName="hierChild4" presStyleCnt="0"/>
      <dgm:spPr/>
    </dgm:pt>
    <dgm:pt modelId="{5A1721B0-8D46-42E3-A917-AFE36EF0197E}" type="pres">
      <dgm:prSet presAssocID="{CE77F216-7BFD-42E5-A225-35A95FE271BF}" presName="hierChild5" presStyleCnt="0"/>
      <dgm:spPr/>
    </dgm:pt>
    <dgm:pt modelId="{034B1C7D-2B34-4D7D-959F-E6E5642CEB54}" type="pres">
      <dgm:prSet presAssocID="{50634887-9D04-441A-8E79-0541A92F607A}" presName="hierChild5" presStyleCnt="0"/>
      <dgm:spPr/>
    </dgm:pt>
    <dgm:pt modelId="{8311FD12-C8A6-464A-A449-B2694E270950}" type="pres">
      <dgm:prSet presAssocID="{662AA260-FF02-4DAA-AA13-5EB1D1CD32F4}" presName="hierChild5" presStyleCnt="0"/>
      <dgm:spPr/>
    </dgm:pt>
    <dgm:pt modelId="{C2412F99-65B0-43A2-9618-6B731F19D20D}" type="pres">
      <dgm:prSet presAssocID="{302B97D2-1014-49D0-9622-B223F81CDC43}" presName="hierChild5" presStyleCnt="0"/>
      <dgm:spPr/>
    </dgm:pt>
    <dgm:pt modelId="{342BCC9F-2AFC-47C3-9ADF-052E95247560}" type="pres">
      <dgm:prSet presAssocID="{355D9102-6D06-4334-9432-0FFCE7877B70}" presName="Name37" presStyleLbl="parChTrans1D2" presStyleIdx="1" presStyleCnt="2"/>
      <dgm:spPr/>
    </dgm:pt>
    <dgm:pt modelId="{62F01133-F4B2-4ABB-A108-95137D948ABC}" type="pres">
      <dgm:prSet presAssocID="{FB71929B-753E-4653-8F45-3EEE374AE6CC}" presName="hierRoot2" presStyleCnt="0">
        <dgm:presLayoutVars>
          <dgm:hierBranch val="init"/>
        </dgm:presLayoutVars>
      </dgm:prSet>
      <dgm:spPr/>
    </dgm:pt>
    <dgm:pt modelId="{665C7595-3479-4482-ACCD-80A6C4B4ACDB}" type="pres">
      <dgm:prSet presAssocID="{FB71929B-753E-4653-8F45-3EEE374AE6CC}" presName="rootComposite" presStyleCnt="0"/>
      <dgm:spPr/>
    </dgm:pt>
    <dgm:pt modelId="{88B642D5-4B60-480A-913A-F31003B0C41E}" type="pres">
      <dgm:prSet presAssocID="{FB71929B-753E-4653-8F45-3EEE374AE6CC}" presName="rootText" presStyleLbl="node2" presStyleIdx="1" presStyleCnt="2">
        <dgm:presLayoutVars>
          <dgm:chPref val="3"/>
        </dgm:presLayoutVars>
      </dgm:prSet>
      <dgm:spPr/>
    </dgm:pt>
    <dgm:pt modelId="{568A2A53-2229-43A5-9028-7BA81257E954}" type="pres">
      <dgm:prSet presAssocID="{FB71929B-753E-4653-8F45-3EEE374AE6CC}" presName="rootConnector" presStyleLbl="node2" presStyleIdx="1" presStyleCnt="2"/>
      <dgm:spPr/>
    </dgm:pt>
    <dgm:pt modelId="{7835EACB-64DD-4155-BFFC-9238AF0A67C5}" type="pres">
      <dgm:prSet presAssocID="{FB71929B-753E-4653-8F45-3EEE374AE6CC}" presName="hierChild4" presStyleCnt="0"/>
      <dgm:spPr/>
    </dgm:pt>
    <dgm:pt modelId="{5935233E-75BB-406B-8BCA-AEC3AA43928B}" type="pres">
      <dgm:prSet presAssocID="{F18B3725-6BAB-4F52-8559-7B22172DBFC8}" presName="Name37" presStyleLbl="parChTrans1D3" presStyleIdx="2" presStyleCnt="4"/>
      <dgm:spPr/>
    </dgm:pt>
    <dgm:pt modelId="{759A650B-6F34-42BA-809D-79418D336B34}" type="pres">
      <dgm:prSet presAssocID="{09C3324E-9336-456E-85C7-91CB2EA69F76}" presName="hierRoot2" presStyleCnt="0">
        <dgm:presLayoutVars>
          <dgm:hierBranch val="init"/>
        </dgm:presLayoutVars>
      </dgm:prSet>
      <dgm:spPr/>
    </dgm:pt>
    <dgm:pt modelId="{8069DB45-4CF3-4F1B-B62D-8B3830969AB3}" type="pres">
      <dgm:prSet presAssocID="{09C3324E-9336-456E-85C7-91CB2EA69F76}" presName="rootComposite" presStyleCnt="0"/>
      <dgm:spPr/>
    </dgm:pt>
    <dgm:pt modelId="{60021657-9451-477A-9A60-43EFCD73E3C6}" type="pres">
      <dgm:prSet presAssocID="{09C3324E-9336-456E-85C7-91CB2EA69F76}" presName="rootText" presStyleLbl="node3" presStyleIdx="2" presStyleCnt="4">
        <dgm:presLayoutVars>
          <dgm:chPref val="3"/>
        </dgm:presLayoutVars>
      </dgm:prSet>
      <dgm:spPr/>
    </dgm:pt>
    <dgm:pt modelId="{63488AE3-3D14-4E40-A3B0-80A80F6F90A2}" type="pres">
      <dgm:prSet presAssocID="{09C3324E-9336-456E-85C7-91CB2EA69F76}" presName="rootConnector" presStyleLbl="node3" presStyleIdx="2" presStyleCnt="4"/>
      <dgm:spPr/>
    </dgm:pt>
    <dgm:pt modelId="{827454E5-AD65-4D7F-ADBC-23A2E0E859F0}" type="pres">
      <dgm:prSet presAssocID="{09C3324E-9336-456E-85C7-91CB2EA69F76}" presName="hierChild4" presStyleCnt="0"/>
      <dgm:spPr/>
    </dgm:pt>
    <dgm:pt modelId="{F21765F7-4F2C-4A10-B4C0-233F0EAB60CD}" type="pres">
      <dgm:prSet presAssocID="{C33DDF5E-7E4D-4B95-9051-7E281DF817C1}" presName="Name37" presStyleLbl="parChTrans1D4" presStyleIdx="8" presStyleCnt="16"/>
      <dgm:spPr/>
    </dgm:pt>
    <dgm:pt modelId="{93F01A49-9A49-4FFF-A71E-EA00DEB11BEB}" type="pres">
      <dgm:prSet presAssocID="{3A8EEFEE-64FF-4FD1-B643-DA629220C7A0}" presName="hierRoot2" presStyleCnt="0">
        <dgm:presLayoutVars>
          <dgm:hierBranch val="init"/>
        </dgm:presLayoutVars>
      </dgm:prSet>
      <dgm:spPr/>
    </dgm:pt>
    <dgm:pt modelId="{6E6C4223-0CC1-4773-8DF5-18BEA32A8D2F}" type="pres">
      <dgm:prSet presAssocID="{3A8EEFEE-64FF-4FD1-B643-DA629220C7A0}" presName="rootComposite" presStyleCnt="0"/>
      <dgm:spPr/>
    </dgm:pt>
    <dgm:pt modelId="{06A1E82A-0EF6-40B9-B19C-14C8072B7804}" type="pres">
      <dgm:prSet presAssocID="{3A8EEFEE-64FF-4FD1-B643-DA629220C7A0}" presName="rootText" presStyleLbl="node4" presStyleIdx="8" presStyleCnt="16">
        <dgm:presLayoutVars>
          <dgm:chPref val="3"/>
        </dgm:presLayoutVars>
      </dgm:prSet>
      <dgm:spPr/>
    </dgm:pt>
    <dgm:pt modelId="{46DB7D2D-97DD-4568-89AF-DB00AB171D36}" type="pres">
      <dgm:prSet presAssocID="{3A8EEFEE-64FF-4FD1-B643-DA629220C7A0}" presName="rootConnector" presStyleLbl="node4" presStyleIdx="8" presStyleCnt="16"/>
      <dgm:spPr/>
    </dgm:pt>
    <dgm:pt modelId="{D2511EA3-6076-4AD3-BACA-A3CF3B767DD8}" type="pres">
      <dgm:prSet presAssocID="{3A8EEFEE-64FF-4FD1-B643-DA629220C7A0}" presName="hierChild4" presStyleCnt="0"/>
      <dgm:spPr/>
    </dgm:pt>
    <dgm:pt modelId="{6F5967F5-1B08-4DE4-865F-9CE518F90A36}" type="pres">
      <dgm:prSet presAssocID="{8CAF8E7A-5F98-4846-9938-E1F40208B502}" presName="Name37" presStyleLbl="parChTrans1D4" presStyleIdx="9" presStyleCnt="16"/>
      <dgm:spPr/>
    </dgm:pt>
    <dgm:pt modelId="{8BD4EF4C-902C-4010-9B02-D0A3D3C8E016}" type="pres">
      <dgm:prSet presAssocID="{BA4EA23A-83B3-43FB-9DAA-CBDC8A986286}" presName="hierRoot2" presStyleCnt="0">
        <dgm:presLayoutVars>
          <dgm:hierBranch val="init"/>
        </dgm:presLayoutVars>
      </dgm:prSet>
      <dgm:spPr/>
    </dgm:pt>
    <dgm:pt modelId="{B60636D0-63CB-49C2-AA0E-6F83FEDAA9EC}" type="pres">
      <dgm:prSet presAssocID="{BA4EA23A-83B3-43FB-9DAA-CBDC8A986286}" presName="rootComposite" presStyleCnt="0"/>
      <dgm:spPr/>
    </dgm:pt>
    <dgm:pt modelId="{A4D5853C-434F-4551-A55F-99B116220922}" type="pres">
      <dgm:prSet presAssocID="{BA4EA23A-83B3-43FB-9DAA-CBDC8A986286}" presName="rootText" presStyleLbl="node4" presStyleIdx="9" presStyleCnt="16">
        <dgm:presLayoutVars>
          <dgm:chPref val="3"/>
        </dgm:presLayoutVars>
      </dgm:prSet>
      <dgm:spPr>
        <a:prstGeom prst="flowChartTerminator">
          <a:avLst/>
        </a:prstGeom>
      </dgm:spPr>
    </dgm:pt>
    <dgm:pt modelId="{C189ABE9-FBF1-4113-9F1B-5716F61F487C}" type="pres">
      <dgm:prSet presAssocID="{BA4EA23A-83B3-43FB-9DAA-CBDC8A986286}" presName="rootConnector" presStyleLbl="node4" presStyleIdx="9" presStyleCnt="16"/>
      <dgm:spPr/>
    </dgm:pt>
    <dgm:pt modelId="{BFA367D3-389E-4439-A5B7-02B7700B91F2}" type="pres">
      <dgm:prSet presAssocID="{BA4EA23A-83B3-43FB-9DAA-CBDC8A986286}" presName="hierChild4" presStyleCnt="0"/>
      <dgm:spPr/>
    </dgm:pt>
    <dgm:pt modelId="{75CFA8EC-96DC-4778-A6ED-8D80092F5DAD}" type="pres">
      <dgm:prSet presAssocID="{BA4EA23A-83B3-43FB-9DAA-CBDC8A986286}" presName="hierChild5" presStyleCnt="0"/>
      <dgm:spPr/>
    </dgm:pt>
    <dgm:pt modelId="{FB938FF8-8D22-4CD8-9DA4-154A21F88AEA}" type="pres">
      <dgm:prSet presAssocID="{3A8EEFEE-64FF-4FD1-B643-DA629220C7A0}" presName="hierChild5" presStyleCnt="0"/>
      <dgm:spPr/>
    </dgm:pt>
    <dgm:pt modelId="{F832E030-5B2A-4C11-A352-F3A869D56DEE}" type="pres">
      <dgm:prSet presAssocID="{E23501F6-9B0A-450B-B53C-3D08CC274210}" presName="Name37" presStyleLbl="parChTrans1D4" presStyleIdx="10" presStyleCnt="16"/>
      <dgm:spPr/>
    </dgm:pt>
    <dgm:pt modelId="{E55E204B-8011-4031-9505-9BDCFCB61E8E}" type="pres">
      <dgm:prSet presAssocID="{21AAF89C-D39D-4729-A286-F4F292DE67E6}" presName="hierRoot2" presStyleCnt="0">
        <dgm:presLayoutVars>
          <dgm:hierBranch val="init"/>
        </dgm:presLayoutVars>
      </dgm:prSet>
      <dgm:spPr/>
    </dgm:pt>
    <dgm:pt modelId="{BD8B7907-79ED-4D86-A46B-60DFFDF7AE1B}" type="pres">
      <dgm:prSet presAssocID="{21AAF89C-D39D-4729-A286-F4F292DE67E6}" presName="rootComposite" presStyleCnt="0"/>
      <dgm:spPr/>
    </dgm:pt>
    <dgm:pt modelId="{E2D8060F-16D8-4B83-BABC-10165EBF1CAD}" type="pres">
      <dgm:prSet presAssocID="{21AAF89C-D39D-4729-A286-F4F292DE67E6}" presName="rootText" presStyleLbl="node4" presStyleIdx="10" presStyleCnt="16">
        <dgm:presLayoutVars>
          <dgm:chPref val="3"/>
        </dgm:presLayoutVars>
      </dgm:prSet>
      <dgm:spPr/>
    </dgm:pt>
    <dgm:pt modelId="{E25C8F47-2FEB-4C03-814A-00BD25E49395}" type="pres">
      <dgm:prSet presAssocID="{21AAF89C-D39D-4729-A286-F4F292DE67E6}" presName="rootConnector" presStyleLbl="node4" presStyleIdx="10" presStyleCnt="16"/>
      <dgm:spPr/>
    </dgm:pt>
    <dgm:pt modelId="{93FE2152-D6F8-4FB4-8F67-103B4FE2C679}" type="pres">
      <dgm:prSet presAssocID="{21AAF89C-D39D-4729-A286-F4F292DE67E6}" presName="hierChild4" presStyleCnt="0"/>
      <dgm:spPr/>
    </dgm:pt>
    <dgm:pt modelId="{955109A5-3ED3-4CED-9367-4FFE26D0E5F8}" type="pres">
      <dgm:prSet presAssocID="{AAD65EC1-BD97-4F01-AD00-DAC409F536F6}" presName="Name37" presStyleLbl="parChTrans1D4" presStyleIdx="11" presStyleCnt="16"/>
      <dgm:spPr/>
    </dgm:pt>
    <dgm:pt modelId="{09DEABAE-E82B-4A46-95D7-7EE71BB9B7E1}" type="pres">
      <dgm:prSet presAssocID="{56CA2637-857C-4119-909B-76EA4272DD32}" presName="hierRoot2" presStyleCnt="0">
        <dgm:presLayoutVars>
          <dgm:hierBranch val="init"/>
        </dgm:presLayoutVars>
      </dgm:prSet>
      <dgm:spPr/>
    </dgm:pt>
    <dgm:pt modelId="{429EC5F6-371D-4C04-A1C2-EFBC882F80C1}" type="pres">
      <dgm:prSet presAssocID="{56CA2637-857C-4119-909B-76EA4272DD32}" presName="rootComposite" presStyleCnt="0"/>
      <dgm:spPr/>
    </dgm:pt>
    <dgm:pt modelId="{542C40A6-7170-4C11-A121-34C6ADC5E028}" type="pres">
      <dgm:prSet presAssocID="{56CA2637-857C-4119-909B-76EA4272DD32}" presName="rootText" presStyleLbl="node4" presStyleIdx="11" presStyleCnt="16">
        <dgm:presLayoutVars>
          <dgm:chPref val="3"/>
        </dgm:presLayoutVars>
      </dgm:prSet>
      <dgm:spPr>
        <a:prstGeom prst="flowChartTerminator">
          <a:avLst/>
        </a:prstGeom>
      </dgm:spPr>
    </dgm:pt>
    <dgm:pt modelId="{A3155A5E-C74C-45B8-BBAE-ABF4C6A45D9F}" type="pres">
      <dgm:prSet presAssocID="{56CA2637-857C-4119-909B-76EA4272DD32}" presName="rootConnector" presStyleLbl="node4" presStyleIdx="11" presStyleCnt="16"/>
      <dgm:spPr/>
    </dgm:pt>
    <dgm:pt modelId="{32144A07-039F-4304-9FE6-5C312FFE3CCF}" type="pres">
      <dgm:prSet presAssocID="{56CA2637-857C-4119-909B-76EA4272DD32}" presName="hierChild4" presStyleCnt="0"/>
      <dgm:spPr/>
    </dgm:pt>
    <dgm:pt modelId="{B86AF818-A66B-472B-ADD2-83163861B1B9}" type="pres">
      <dgm:prSet presAssocID="{56CA2637-857C-4119-909B-76EA4272DD32}" presName="hierChild5" presStyleCnt="0"/>
      <dgm:spPr/>
    </dgm:pt>
    <dgm:pt modelId="{DB8FE7CF-C350-4E93-8934-AA7E35DE86A1}" type="pres">
      <dgm:prSet presAssocID="{21AAF89C-D39D-4729-A286-F4F292DE67E6}" presName="hierChild5" presStyleCnt="0"/>
      <dgm:spPr/>
    </dgm:pt>
    <dgm:pt modelId="{415F746F-47D0-4A5A-8621-78A485CABDA4}" type="pres">
      <dgm:prSet presAssocID="{09C3324E-9336-456E-85C7-91CB2EA69F76}" presName="hierChild5" presStyleCnt="0"/>
      <dgm:spPr/>
    </dgm:pt>
    <dgm:pt modelId="{CEE6236A-216E-4F3A-A565-866E8298A4FB}" type="pres">
      <dgm:prSet presAssocID="{72101D0B-1019-47B1-AA9E-0E38A8371E9F}" presName="Name37" presStyleLbl="parChTrans1D3" presStyleIdx="3" presStyleCnt="4"/>
      <dgm:spPr/>
    </dgm:pt>
    <dgm:pt modelId="{C8AA3D6D-4FF2-4351-B1B7-0D7892D7072D}" type="pres">
      <dgm:prSet presAssocID="{2F42A220-4910-4A31-8F84-5B28FDD5B4ED}" presName="hierRoot2" presStyleCnt="0">
        <dgm:presLayoutVars>
          <dgm:hierBranch val="init"/>
        </dgm:presLayoutVars>
      </dgm:prSet>
      <dgm:spPr/>
    </dgm:pt>
    <dgm:pt modelId="{C019948B-8D4B-413B-86D7-37A35179686E}" type="pres">
      <dgm:prSet presAssocID="{2F42A220-4910-4A31-8F84-5B28FDD5B4ED}" presName="rootComposite" presStyleCnt="0"/>
      <dgm:spPr/>
    </dgm:pt>
    <dgm:pt modelId="{13374AA0-3E7A-4471-8F00-B46EE0328304}" type="pres">
      <dgm:prSet presAssocID="{2F42A220-4910-4A31-8F84-5B28FDD5B4ED}" presName="rootText" presStyleLbl="node3" presStyleIdx="3" presStyleCnt="4">
        <dgm:presLayoutVars>
          <dgm:chPref val="3"/>
        </dgm:presLayoutVars>
      </dgm:prSet>
      <dgm:spPr/>
    </dgm:pt>
    <dgm:pt modelId="{E400B6D4-5308-4F14-B09D-5804E798C260}" type="pres">
      <dgm:prSet presAssocID="{2F42A220-4910-4A31-8F84-5B28FDD5B4ED}" presName="rootConnector" presStyleLbl="node3" presStyleIdx="3" presStyleCnt="4"/>
      <dgm:spPr/>
    </dgm:pt>
    <dgm:pt modelId="{A408DF94-2789-4F30-9395-1E7F394DC231}" type="pres">
      <dgm:prSet presAssocID="{2F42A220-4910-4A31-8F84-5B28FDD5B4ED}" presName="hierChild4" presStyleCnt="0"/>
      <dgm:spPr/>
    </dgm:pt>
    <dgm:pt modelId="{1A42E6E6-8554-477D-AF0A-D1A26B2E5609}" type="pres">
      <dgm:prSet presAssocID="{E8EAA6C4-E9AF-4A28-B46D-ADB8843DE078}" presName="Name37" presStyleLbl="parChTrans1D4" presStyleIdx="12" presStyleCnt="16"/>
      <dgm:spPr/>
    </dgm:pt>
    <dgm:pt modelId="{9E47FFBA-F47C-4129-984C-7DD178B37ABF}" type="pres">
      <dgm:prSet presAssocID="{F9497423-7787-43BF-A1BE-F44991785509}" presName="hierRoot2" presStyleCnt="0">
        <dgm:presLayoutVars>
          <dgm:hierBranch val="init"/>
        </dgm:presLayoutVars>
      </dgm:prSet>
      <dgm:spPr/>
    </dgm:pt>
    <dgm:pt modelId="{92FF09E8-EAA3-439F-9DA0-E17E9949E96B}" type="pres">
      <dgm:prSet presAssocID="{F9497423-7787-43BF-A1BE-F44991785509}" presName="rootComposite" presStyleCnt="0"/>
      <dgm:spPr/>
    </dgm:pt>
    <dgm:pt modelId="{178A75AC-4D49-4EDE-A788-C058C3129C4F}" type="pres">
      <dgm:prSet presAssocID="{F9497423-7787-43BF-A1BE-F44991785509}" presName="rootText" presStyleLbl="node4" presStyleIdx="12" presStyleCnt="16">
        <dgm:presLayoutVars>
          <dgm:chPref val="3"/>
        </dgm:presLayoutVars>
      </dgm:prSet>
      <dgm:spPr/>
    </dgm:pt>
    <dgm:pt modelId="{4CF7CFAF-12B6-4066-9EEA-8864659C568B}" type="pres">
      <dgm:prSet presAssocID="{F9497423-7787-43BF-A1BE-F44991785509}" presName="rootConnector" presStyleLbl="node4" presStyleIdx="12" presStyleCnt="16"/>
      <dgm:spPr/>
    </dgm:pt>
    <dgm:pt modelId="{8257660E-424D-45A0-800F-4CACBE0FED88}" type="pres">
      <dgm:prSet presAssocID="{F9497423-7787-43BF-A1BE-F44991785509}" presName="hierChild4" presStyleCnt="0"/>
      <dgm:spPr/>
    </dgm:pt>
    <dgm:pt modelId="{B80EC270-FD07-4169-BDE0-F07E8DB30351}" type="pres">
      <dgm:prSet presAssocID="{8A04D1E6-62FF-427D-86AA-376D0CF6B3B4}" presName="Name37" presStyleLbl="parChTrans1D4" presStyleIdx="13" presStyleCnt="16"/>
      <dgm:spPr/>
    </dgm:pt>
    <dgm:pt modelId="{14BBA42D-004C-4FAB-888B-2C92FAF9CEA7}" type="pres">
      <dgm:prSet presAssocID="{B2960507-5DFE-4AE5-8926-0C45FA5E9053}" presName="hierRoot2" presStyleCnt="0">
        <dgm:presLayoutVars>
          <dgm:hierBranch val="init"/>
        </dgm:presLayoutVars>
      </dgm:prSet>
      <dgm:spPr/>
    </dgm:pt>
    <dgm:pt modelId="{06538994-53E7-400F-912F-65660D2343F9}" type="pres">
      <dgm:prSet presAssocID="{B2960507-5DFE-4AE5-8926-0C45FA5E9053}" presName="rootComposite" presStyleCnt="0"/>
      <dgm:spPr/>
    </dgm:pt>
    <dgm:pt modelId="{3CB53250-8DEB-4BF9-B639-BC8C03CC2443}" type="pres">
      <dgm:prSet presAssocID="{B2960507-5DFE-4AE5-8926-0C45FA5E9053}" presName="rootText" presStyleLbl="node4" presStyleIdx="13" presStyleCnt="16">
        <dgm:presLayoutVars>
          <dgm:chPref val="3"/>
        </dgm:presLayoutVars>
      </dgm:prSet>
      <dgm:spPr>
        <a:prstGeom prst="flowChartTerminator">
          <a:avLst/>
        </a:prstGeom>
      </dgm:spPr>
    </dgm:pt>
    <dgm:pt modelId="{41FA9EBC-28E0-4845-9AB8-CF64EA3878BC}" type="pres">
      <dgm:prSet presAssocID="{B2960507-5DFE-4AE5-8926-0C45FA5E9053}" presName="rootConnector" presStyleLbl="node4" presStyleIdx="13" presStyleCnt="16"/>
      <dgm:spPr/>
    </dgm:pt>
    <dgm:pt modelId="{C42CB009-9F7F-44CA-9998-AACEC9A6AF01}" type="pres">
      <dgm:prSet presAssocID="{B2960507-5DFE-4AE5-8926-0C45FA5E9053}" presName="hierChild4" presStyleCnt="0"/>
      <dgm:spPr/>
    </dgm:pt>
    <dgm:pt modelId="{8BC01C04-7EF6-45A4-AF46-A45B7CDC60FC}" type="pres">
      <dgm:prSet presAssocID="{B2960507-5DFE-4AE5-8926-0C45FA5E9053}" presName="hierChild5" presStyleCnt="0"/>
      <dgm:spPr/>
    </dgm:pt>
    <dgm:pt modelId="{F2312DE9-75D6-4255-9299-6DF5E38CAD7C}" type="pres">
      <dgm:prSet presAssocID="{F9497423-7787-43BF-A1BE-F44991785509}" presName="hierChild5" presStyleCnt="0"/>
      <dgm:spPr/>
    </dgm:pt>
    <dgm:pt modelId="{E524F8D6-6A31-4120-B5AE-98E2A84B5A8C}" type="pres">
      <dgm:prSet presAssocID="{8728E795-DFFE-4CA3-B106-D44DCCCE86D6}" presName="Name37" presStyleLbl="parChTrans1D4" presStyleIdx="14" presStyleCnt="16"/>
      <dgm:spPr/>
    </dgm:pt>
    <dgm:pt modelId="{257CC30D-65C1-426A-81A8-C4648DE8448A}" type="pres">
      <dgm:prSet presAssocID="{9069B342-234C-40F0-AE36-628784B96AD8}" presName="hierRoot2" presStyleCnt="0">
        <dgm:presLayoutVars>
          <dgm:hierBranch val="init"/>
        </dgm:presLayoutVars>
      </dgm:prSet>
      <dgm:spPr/>
    </dgm:pt>
    <dgm:pt modelId="{6F5EAFED-443D-44CB-945B-0153A2BD056C}" type="pres">
      <dgm:prSet presAssocID="{9069B342-234C-40F0-AE36-628784B96AD8}" presName="rootComposite" presStyleCnt="0"/>
      <dgm:spPr/>
    </dgm:pt>
    <dgm:pt modelId="{81343267-98D8-4242-A80C-4CEB5E3E2698}" type="pres">
      <dgm:prSet presAssocID="{9069B342-234C-40F0-AE36-628784B96AD8}" presName="rootText" presStyleLbl="node4" presStyleIdx="14" presStyleCnt="16">
        <dgm:presLayoutVars>
          <dgm:chPref val="3"/>
        </dgm:presLayoutVars>
      </dgm:prSet>
      <dgm:spPr/>
    </dgm:pt>
    <dgm:pt modelId="{C6B43F54-4DE6-48F5-9642-DDF69CEC676F}" type="pres">
      <dgm:prSet presAssocID="{9069B342-234C-40F0-AE36-628784B96AD8}" presName="rootConnector" presStyleLbl="node4" presStyleIdx="14" presStyleCnt="16"/>
      <dgm:spPr/>
    </dgm:pt>
    <dgm:pt modelId="{9EB342C3-CB38-4EA7-951B-9227CAD9E142}" type="pres">
      <dgm:prSet presAssocID="{9069B342-234C-40F0-AE36-628784B96AD8}" presName="hierChild4" presStyleCnt="0"/>
      <dgm:spPr/>
    </dgm:pt>
    <dgm:pt modelId="{A93C2BC6-E7B3-42AB-89A7-F88593B551B4}" type="pres">
      <dgm:prSet presAssocID="{2975A251-6964-42E7-8375-87B8635C2199}" presName="Name37" presStyleLbl="parChTrans1D4" presStyleIdx="15" presStyleCnt="16"/>
      <dgm:spPr/>
    </dgm:pt>
    <dgm:pt modelId="{20B62598-6ED1-4983-AAB4-7694BE74AA37}" type="pres">
      <dgm:prSet presAssocID="{17B2640D-4177-40D0-9CC6-F484AD058A4A}" presName="hierRoot2" presStyleCnt="0">
        <dgm:presLayoutVars>
          <dgm:hierBranch val="init"/>
        </dgm:presLayoutVars>
      </dgm:prSet>
      <dgm:spPr/>
    </dgm:pt>
    <dgm:pt modelId="{B7C2C534-B493-49CC-980D-BC4E9FB92AF5}" type="pres">
      <dgm:prSet presAssocID="{17B2640D-4177-40D0-9CC6-F484AD058A4A}" presName="rootComposite" presStyleCnt="0"/>
      <dgm:spPr/>
    </dgm:pt>
    <dgm:pt modelId="{8B3CF149-CDD0-4E6B-90D6-B63132A051FF}" type="pres">
      <dgm:prSet presAssocID="{17B2640D-4177-40D0-9CC6-F484AD058A4A}" presName="rootText" presStyleLbl="node4" presStyleIdx="15" presStyleCnt="16">
        <dgm:presLayoutVars>
          <dgm:chPref val="3"/>
        </dgm:presLayoutVars>
      </dgm:prSet>
      <dgm:spPr>
        <a:prstGeom prst="flowChartTerminator">
          <a:avLst/>
        </a:prstGeom>
      </dgm:spPr>
    </dgm:pt>
    <dgm:pt modelId="{860C4C44-50EC-4475-AE72-39B576B7AF18}" type="pres">
      <dgm:prSet presAssocID="{17B2640D-4177-40D0-9CC6-F484AD058A4A}" presName="rootConnector" presStyleLbl="node4" presStyleIdx="15" presStyleCnt="16"/>
      <dgm:spPr/>
    </dgm:pt>
    <dgm:pt modelId="{428E4385-9DC3-4FF0-AC16-198F3EDD1FBA}" type="pres">
      <dgm:prSet presAssocID="{17B2640D-4177-40D0-9CC6-F484AD058A4A}" presName="hierChild4" presStyleCnt="0"/>
      <dgm:spPr/>
    </dgm:pt>
    <dgm:pt modelId="{75DACD3D-2F7C-465F-A38B-F318A24693FB}" type="pres">
      <dgm:prSet presAssocID="{17B2640D-4177-40D0-9CC6-F484AD058A4A}" presName="hierChild5" presStyleCnt="0"/>
      <dgm:spPr/>
    </dgm:pt>
    <dgm:pt modelId="{03EA9AEA-26F9-4A2D-8499-DC35D1BD2A24}" type="pres">
      <dgm:prSet presAssocID="{9069B342-234C-40F0-AE36-628784B96AD8}" presName="hierChild5" presStyleCnt="0"/>
      <dgm:spPr/>
    </dgm:pt>
    <dgm:pt modelId="{4D0FDBD3-ADC1-417C-9DB2-8EEE29C08CF4}" type="pres">
      <dgm:prSet presAssocID="{2F42A220-4910-4A31-8F84-5B28FDD5B4ED}" presName="hierChild5" presStyleCnt="0"/>
      <dgm:spPr/>
    </dgm:pt>
    <dgm:pt modelId="{D76A585A-DC13-4FB0-BD36-5B27777CF173}" type="pres">
      <dgm:prSet presAssocID="{FB71929B-753E-4653-8F45-3EEE374AE6CC}" presName="hierChild5" presStyleCnt="0"/>
      <dgm:spPr/>
    </dgm:pt>
    <dgm:pt modelId="{968A8E27-DBD2-4E70-8801-08C589FEB7A2}" type="pres">
      <dgm:prSet presAssocID="{B175281C-178F-406D-AE70-093369BD641A}" presName="hierChild3" presStyleCnt="0"/>
      <dgm:spPr/>
    </dgm:pt>
  </dgm:ptLst>
  <dgm:cxnLst>
    <dgm:cxn modelId="{A9185B00-91DA-46B9-BE7E-F599020CC1B6}" type="presOf" srcId="{9069B342-234C-40F0-AE36-628784B96AD8}" destId="{81343267-98D8-4242-A80C-4CEB5E3E2698}" srcOrd="0" destOrd="0" presId="urn:microsoft.com/office/officeart/2005/8/layout/orgChart1"/>
    <dgm:cxn modelId="{6B39DE02-0BD1-4DFB-B6E9-59CC36318183}" type="presOf" srcId="{3A8EEFEE-64FF-4FD1-B643-DA629220C7A0}" destId="{46DB7D2D-97DD-4568-89AF-DB00AB171D36}" srcOrd="1" destOrd="0" presId="urn:microsoft.com/office/officeart/2005/8/layout/orgChart1"/>
    <dgm:cxn modelId="{C81E2705-AD3D-4C2B-B8DD-FF87D94C1508}" srcId="{E2054BF5-F8CB-4419-8BF7-35D07DB4FB26}" destId="{B175281C-178F-406D-AE70-093369BD641A}" srcOrd="0" destOrd="0" parTransId="{F6043C11-9BDB-46C6-8EFC-2EAAC3378AD6}" sibTransId="{EE8AA233-5A58-4D5F-939D-D435D524F85C}"/>
    <dgm:cxn modelId="{59C99806-FB3A-4618-84E0-D25136058540}" type="presOf" srcId="{AAD65EC1-BD97-4F01-AD00-DAC409F536F6}" destId="{955109A5-3ED3-4CED-9367-4FFE26D0E5F8}" srcOrd="0" destOrd="0" presId="urn:microsoft.com/office/officeart/2005/8/layout/orgChart1"/>
    <dgm:cxn modelId="{FE986B07-63C6-4CFC-8D60-5BD11E7723D8}" srcId="{B175281C-178F-406D-AE70-093369BD641A}" destId="{302B97D2-1014-49D0-9622-B223F81CDC43}" srcOrd="0" destOrd="0" parTransId="{253EE406-B423-4BB0-8304-C579CBE04B74}" sibTransId="{545F7CA4-14B5-44BE-A97B-3E0EF4E2E814}"/>
    <dgm:cxn modelId="{AF224309-BBD7-4C14-BD12-21C2AD8ED93D}" srcId="{2F42A220-4910-4A31-8F84-5B28FDD5B4ED}" destId="{9069B342-234C-40F0-AE36-628784B96AD8}" srcOrd="1" destOrd="0" parTransId="{8728E795-DFFE-4CA3-B106-D44DCCCE86D6}" sibTransId="{25936E79-C359-4DE3-A89B-EB000822CE58}"/>
    <dgm:cxn modelId="{C05D9E09-98CF-4115-A3DD-063C8C4FAE9F}" type="presOf" srcId="{17B2640D-4177-40D0-9CC6-F484AD058A4A}" destId="{8B3CF149-CDD0-4E6B-90D6-B63132A051FF}" srcOrd="0" destOrd="0" presId="urn:microsoft.com/office/officeart/2005/8/layout/orgChart1"/>
    <dgm:cxn modelId="{CD100312-7F95-40AA-8B39-44D4DC1BAD70}" type="presOf" srcId="{355D9102-6D06-4334-9432-0FFCE7877B70}" destId="{342BCC9F-2AFC-47C3-9ADF-052E95247560}" srcOrd="0" destOrd="0" presId="urn:microsoft.com/office/officeart/2005/8/layout/orgChart1"/>
    <dgm:cxn modelId="{77536813-D10D-4CE3-BADD-D13715BFE2FE}" type="presOf" srcId="{2975A251-6964-42E7-8375-87B8635C2199}" destId="{A93C2BC6-E7B3-42AB-89A7-F88593B551B4}" srcOrd="0" destOrd="0" presId="urn:microsoft.com/office/officeart/2005/8/layout/orgChart1"/>
    <dgm:cxn modelId="{2D749119-8F7C-4348-B090-5D0946F855FE}" type="presOf" srcId="{00639F0A-56DB-4750-A27A-7410D026E334}" destId="{3A19BA2E-6CD2-4B22-8D2E-4557EC238F47}" srcOrd="0" destOrd="0" presId="urn:microsoft.com/office/officeart/2005/8/layout/orgChart1"/>
    <dgm:cxn modelId="{87A2B31C-FBB1-4AD6-ADBE-0B9F48B4FA7A}" type="presOf" srcId="{662AA260-FF02-4DAA-AA13-5EB1D1CD32F4}" destId="{CD59BE87-F0E9-4620-96B1-B098FFC879D1}" srcOrd="1" destOrd="0" presId="urn:microsoft.com/office/officeart/2005/8/layout/orgChart1"/>
    <dgm:cxn modelId="{7D576B20-C6A9-4475-BAF5-0F876DF53DC4}" type="presOf" srcId="{B2960507-5DFE-4AE5-8926-0C45FA5E9053}" destId="{3CB53250-8DEB-4BF9-B639-BC8C03CC2443}" srcOrd="0" destOrd="0" presId="urn:microsoft.com/office/officeart/2005/8/layout/orgChart1"/>
    <dgm:cxn modelId="{D62A7221-96CF-40D1-AAAF-1171527F08F0}" type="presOf" srcId="{F18B3725-6BAB-4F52-8559-7B22172DBFC8}" destId="{5935233E-75BB-406B-8BCA-AEC3AA43928B}" srcOrd="0" destOrd="0" presId="urn:microsoft.com/office/officeart/2005/8/layout/orgChart1"/>
    <dgm:cxn modelId="{54D50C26-9699-46C4-83DF-9D1170864BFC}" srcId="{2F42A220-4910-4A31-8F84-5B28FDD5B4ED}" destId="{F9497423-7787-43BF-A1BE-F44991785509}" srcOrd="0" destOrd="0" parTransId="{E8EAA6C4-E9AF-4A28-B46D-ADB8843DE078}" sibTransId="{E9ECF69C-004A-4EDD-8E79-852778876B6D}"/>
    <dgm:cxn modelId="{A7B84026-82E0-4BB1-958D-2EFD13A10F12}" type="presOf" srcId="{85CE2FC3-5B20-4E74-93F5-F7CB8E41F7E7}" destId="{9E768C6B-48AA-4745-AFAD-E830171D98E2}" srcOrd="0" destOrd="0" presId="urn:microsoft.com/office/officeart/2005/8/layout/orgChart1"/>
    <dgm:cxn modelId="{2AD13E2A-5714-4F03-9BFC-A1E952ABDE6B}" type="presOf" srcId="{48138299-BB6C-4418-A505-5A70A2AB14D5}" destId="{F2EAE9F0-309D-4814-85BE-1B41299E83E9}" srcOrd="0" destOrd="0" presId="urn:microsoft.com/office/officeart/2005/8/layout/orgChart1"/>
    <dgm:cxn modelId="{F940802A-8795-41A1-A6BF-5E2EC5B3F675}" type="presOf" srcId="{FB71929B-753E-4653-8F45-3EEE374AE6CC}" destId="{88B642D5-4B60-480A-913A-F31003B0C41E}" srcOrd="0" destOrd="0" presId="urn:microsoft.com/office/officeart/2005/8/layout/orgChart1"/>
    <dgm:cxn modelId="{BC5A842C-BE7E-4875-B652-1242BBC00F87}" type="presOf" srcId="{3A8EEFEE-64FF-4FD1-B643-DA629220C7A0}" destId="{06A1E82A-0EF6-40B9-B19C-14C8072B7804}" srcOrd="0" destOrd="0" presId="urn:microsoft.com/office/officeart/2005/8/layout/orgChart1"/>
    <dgm:cxn modelId="{B2468C2E-BE90-41EA-A5CB-388DA120A9CE}" type="presOf" srcId="{BA4EA23A-83B3-43FB-9DAA-CBDC8A986286}" destId="{C189ABE9-FBF1-4113-9F1B-5716F61F487C}" srcOrd="1" destOrd="0" presId="urn:microsoft.com/office/officeart/2005/8/layout/orgChart1"/>
    <dgm:cxn modelId="{26216635-F764-47D0-851A-40BF1A48EEFB}" type="presOf" srcId="{B175281C-178F-406D-AE70-093369BD641A}" destId="{AC23B83F-EB03-410A-9025-9D3819E8570D}" srcOrd="1" destOrd="0" presId="urn:microsoft.com/office/officeart/2005/8/layout/orgChart1"/>
    <dgm:cxn modelId="{4CC7A037-856E-45EA-A070-1CC9196B50AA}" type="presOf" srcId="{8728E795-DFFE-4CA3-B106-D44DCCCE86D6}" destId="{E524F8D6-6A31-4120-B5AE-98E2A84B5A8C}" srcOrd="0" destOrd="0" presId="urn:microsoft.com/office/officeart/2005/8/layout/orgChart1"/>
    <dgm:cxn modelId="{000ABB37-BAF6-45B1-8186-AC4FD34DBD80}" srcId="{B175281C-178F-406D-AE70-093369BD641A}" destId="{FB71929B-753E-4653-8F45-3EEE374AE6CC}" srcOrd="1" destOrd="0" parTransId="{355D9102-6D06-4334-9432-0FFCE7877B70}" sibTransId="{EB7389E2-FAB5-49FD-A383-89550947F9C2}"/>
    <dgm:cxn modelId="{BDE1233A-EA55-459D-89DB-04BB83D384A2}" srcId="{09C3324E-9336-456E-85C7-91CB2EA69F76}" destId="{3A8EEFEE-64FF-4FD1-B643-DA629220C7A0}" srcOrd="0" destOrd="0" parTransId="{C33DDF5E-7E4D-4B95-9051-7E281DF817C1}" sibTransId="{98A38D5B-839E-4671-8170-06750DCCB21A}"/>
    <dgm:cxn modelId="{D113093B-AD6C-4670-B2F3-1EBAAEC8B48E}" srcId="{FB71929B-753E-4653-8F45-3EEE374AE6CC}" destId="{2F42A220-4910-4A31-8F84-5B28FDD5B4ED}" srcOrd="1" destOrd="0" parTransId="{72101D0B-1019-47B1-AA9E-0E38A8371E9F}" sibTransId="{74AA7E7F-8001-405A-A38C-864D01ECA733}"/>
    <dgm:cxn modelId="{4016FC5D-0B0D-4D83-90F7-3678559BCB12}" srcId="{F9497423-7787-43BF-A1BE-F44991785509}" destId="{B2960507-5DFE-4AE5-8926-0C45FA5E9053}" srcOrd="0" destOrd="0" parTransId="{8A04D1E6-62FF-427D-86AA-376D0CF6B3B4}" sibTransId="{3987DF88-A0A3-45F4-B49E-FC33CC0B7CF7}"/>
    <dgm:cxn modelId="{3B280C60-47C0-42DA-B237-4AB51F409214}" type="presOf" srcId="{56CA2637-857C-4119-909B-76EA4272DD32}" destId="{542C40A6-7170-4C11-A121-34C6ADC5E028}" srcOrd="0" destOrd="0" presId="urn:microsoft.com/office/officeart/2005/8/layout/orgChart1"/>
    <dgm:cxn modelId="{82348E60-0A89-4CED-9399-C9FBD8814182}" type="presOf" srcId="{CE77F216-7BFD-42E5-A225-35A95FE271BF}" destId="{2CB542B1-2493-4BD2-9146-281EC2143D6E}" srcOrd="0" destOrd="0" presId="urn:microsoft.com/office/officeart/2005/8/layout/orgChart1"/>
    <dgm:cxn modelId="{63F86361-C730-430F-BAD7-842352EFA608}" type="presOf" srcId="{85CE2FC3-5B20-4E74-93F5-F7CB8E41F7E7}" destId="{0218C70E-CD63-45D6-83AF-3591FD9CFB4A}" srcOrd="1" destOrd="0" presId="urn:microsoft.com/office/officeart/2005/8/layout/orgChart1"/>
    <dgm:cxn modelId="{7C5AF361-DCDA-41ED-A961-5988D1017823}" type="presOf" srcId="{21AAF89C-D39D-4729-A286-F4F292DE67E6}" destId="{E25C8F47-2FEB-4C03-814A-00BD25E49395}" srcOrd="1" destOrd="0" presId="urn:microsoft.com/office/officeart/2005/8/layout/orgChart1"/>
    <dgm:cxn modelId="{43D20465-E4CE-4CB2-970C-84E0D40BB52E}" type="presOf" srcId="{A709788E-1D47-41C6-8EBF-983B9C6CAE21}" destId="{C17D3E7F-F671-4232-A3CE-8BB477FB1185}" srcOrd="1" destOrd="0" presId="urn:microsoft.com/office/officeart/2005/8/layout/orgChart1"/>
    <dgm:cxn modelId="{57E57B65-4646-437D-A1B8-B85CA2E3E3FD}" type="presOf" srcId="{7FAB4F85-B343-4329-864D-64220DABE89F}" destId="{E5D30BF9-F0D3-4820-8F21-C4FF8E0D05CA}" srcOrd="0" destOrd="0" presId="urn:microsoft.com/office/officeart/2005/8/layout/orgChart1"/>
    <dgm:cxn modelId="{84635A66-C083-4104-85F0-3FEC5B048281}" type="presOf" srcId="{6C3C03FB-37C6-484E-9B68-076CC13622CD}" destId="{90503199-8449-4569-89D8-DF69E11D7107}" srcOrd="0" destOrd="0" presId="urn:microsoft.com/office/officeart/2005/8/layout/orgChart1"/>
    <dgm:cxn modelId="{C3624C67-8439-4CA2-8279-BA73CCBB82FB}" type="presOf" srcId="{E8EAA6C4-E9AF-4A28-B46D-ADB8843DE078}" destId="{1A42E6E6-8554-477D-AF0A-D1A26B2E5609}" srcOrd="0" destOrd="0" presId="urn:microsoft.com/office/officeart/2005/8/layout/orgChart1"/>
    <dgm:cxn modelId="{F5841069-F754-4C2C-8660-431378262C03}" type="presOf" srcId="{50634887-9D04-441A-8E79-0541A92F607A}" destId="{14BE5F11-99D2-446B-9F4A-CE0AA1825208}" srcOrd="1" destOrd="0" presId="urn:microsoft.com/office/officeart/2005/8/layout/orgChart1"/>
    <dgm:cxn modelId="{C3F33B69-A906-41D4-857E-356E72AD4ED4}" srcId="{D82D1971-C486-4E87-8A15-F75DDF0E4844}" destId="{6C3C03FB-37C6-484E-9B68-076CC13622CD}" srcOrd="0" destOrd="0" parTransId="{A386C645-D06C-4261-AF7F-5AB4F14D4978}" sibTransId="{92E7E636-D32C-4AAB-B4CC-2FD64A546BB0}"/>
    <dgm:cxn modelId="{8AC2A06A-7C95-49FC-AAB3-CB0AA8B44B75}" srcId="{9069B342-234C-40F0-AE36-628784B96AD8}" destId="{17B2640D-4177-40D0-9CC6-F484AD058A4A}" srcOrd="0" destOrd="0" parTransId="{2975A251-6964-42E7-8375-87B8635C2199}" sibTransId="{E708A18D-A600-4DB1-A9F9-F21E5713C3A1}"/>
    <dgm:cxn modelId="{B897B14A-B026-454D-B323-DD3E7265C9CF}" type="presOf" srcId="{9069B342-234C-40F0-AE36-628784B96AD8}" destId="{C6B43F54-4DE6-48F5-9642-DDF69CEC676F}" srcOrd="1" destOrd="0" presId="urn:microsoft.com/office/officeart/2005/8/layout/orgChart1"/>
    <dgm:cxn modelId="{52CBBD4D-B38A-4DCF-B07A-4CA21413E486}" type="presOf" srcId="{56CA2637-857C-4119-909B-76EA4272DD32}" destId="{A3155A5E-C74C-45B8-BBAE-ABF4C6A45D9F}" srcOrd="1" destOrd="0" presId="urn:microsoft.com/office/officeart/2005/8/layout/orgChart1"/>
    <dgm:cxn modelId="{8927314E-49D5-4262-9BCE-1A9128D3ED66}" type="presOf" srcId="{9B9D410A-7A9A-416A-9F12-E2403D566ED3}" destId="{F0CDD765-D3BE-43BD-9B4F-67B17C436B43}" srcOrd="1" destOrd="0" presId="urn:microsoft.com/office/officeart/2005/8/layout/orgChart1"/>
    <dgm:cxn modelId="{E630674E-C191-4EFB-A961-2AB453DA9A89}" type="presOf" srcId="{5A2054A7-EB01-404C-8751-ECB80EEF1ECD}" destId="{479CF454-9913-4664-903D-C4C024A89E7E}" srcOrd="0" destOrd="0" presId="urn:microsoft.com/office/officeart/2005/8/layout/orgChart1"/>
    <dgm:cxn modelId="{B98A7972-B786-4B69-9E7E-BA53A690E9D0}" type="presOf" srcId="{A0589EB2-684A-4614-A8DB-97B038888ED3}" destId="{650D0449-0118-4ED5-8E28-07BC9FB831A8}" srcOrd="0" destOrd="0" presId="urn:microsoft.com/office/officeart/2005/8/layout/orgChart1"/>
    <dgm:cxn modelId="{C7036C53-12A7-488F-AA58-F0EFD30403BD}" srcId="{302B97D2-1014-49D0-9622-B223F81CDC43}" destId="{662AA260-FF02-4DAA-AA13-5EB1D1CD32F4}" srcOrd="1" destOrd="0" parTransId="{5A2054A7-EB01-404C-8751-ECB80EEF1ECD}" sibTransId="{F60B1252-C61E-4CA2-AFB8-22DFE2C8862C}"/>
    <dgm:cxn modelId="{94ABB353-2598-4A0E-A3E4-15A4B81CAF9D}" type="presOf" srcId="{2F42A220-4910-4A31-8F84-5B28FDD5B4ED}" destId="{E400B6D4-5308-4F14-B09D-5804E798C260}" srcOrd="1" destOrd="0" presId="urn:microsoft.com/office/officeart/2005/8/layout/orgChart1"/>
    <dgm:cxn modelId="{54C2F573-7CBC-4BCE-940F-283A49644961}" type="presOf" srcId="{09C3324E-9336-456E-85C7-91CB2EA69F76}" destId="{60021657-9451-477A-9A60-43EFCD73E3C6}" srcOrd="0" destOrd="0" presId="urn:microsoft.com/office/officeart/2005/8/layout/orgChart1"/>
    <dgm:cxn modelId="{717B2357-16AA-48E0-AF54-9E25FEB66530}" type="presOf" srcId="{6EFF71A3-F6C7-4247-902F-03F1906AF4B5}" destId="{9CC03CAF-0A94-43ED-9C9A-AD72549C7C3E}" srcOrd="0" destOrd="0" presId="urn:microsoft.com/office/officeart/2005/8/layout/orgChart1"/>
    <dgm:cxn modelId="{A7041778-F461-4DFE-A6B5-07019907C326}" type="presOf" srcId="{B175281C-178F-406D-AE70-093369BD641A}" destId="{76CB79F9-F49D-4AE9-A7FD-239231C89790}" srcOrd="0" destOrd="0" presId="urn:microsoft.com/office/officeart/2005/8/layout/orgChart1"/>
    <dgm:cxn modelId="{1110397B-F1EA-44CE-9ABF-B5F830C74B4E}" type="presOf" srcId="{D82D1971-C486-4E87-8A15-F75DDF0E4844}" destId="{57D95651-A607-4454-AD5B-C4663C156726}" srcOrd="0" destOrd="0" presId="urn:microsoft.com/office/officeart/2005/8/layout/orgChart1"/>
    <dgm:cxn modelId="{F317587C-0A3A-4F9E-BB5C-797F6265CC63}" type="presOf" srcId="{10CD3D5C-FABB-4B36-8767-3BF69811C364}" destId="{938B9CA9-5A6D-42B0-94F7-33082A37F4E0}" srcOrd="1" destOrd="0" presId="urn:microsoft.com/office/officeart/2005/8/layout/orgChart1"/>
    <dgm:cxn modelId="{452BF17C-19D0-4ACA-B79A-C15467505F8E}" type="presOf" srcId="{A386C645-D06C-4261-AF7F-5AB4F14D4978}" destId="{A99F3A94-122D-4897-920C-941BDE288774}" srcOrd="0" destOrd="0" presId="urn:microsoft.com/office/officeart/2005/8/layout/orgChart1"/>
    <dgm:cxn modelId="{00EDE97D-A012-4C10-B26B-CF3F0C4E587B}" srcId="{3A8EEFEE-64FF-4FD1-B643-DA629220C7A0}" destId="{BA4EA23A-83B3-43FB-9DAA-CBDC8A986286}" srcOrd="0" destOrd="0" parTransId="{8CAF8E7A-5F98-4846-9938-E1F40208B502}" sibTransId="{EA6AB6E1-79CC-48AA-9ADC-043D961D0B27}"/>
    <dgm:cxn modelId="{426AC37E-8E11-407B-B5E5-37C08B7F3AB1}" srcId="{21AAF89C-D39D-4729-A286-F4F292DE67E6}" destId="{56CA2637-857C-4119-909B-76EA4272DD32}" srcOrd="0" destOrd="0" parTransId="{AAD65EC1-BD97-4F01-AD00-DAC409F536F6}" sibTransId="{8BEBB11D-6211-42CB-A6FC-D7016D045433}"/>
    <dgm:cxn modelId="{D823697F-E209-4587-ACB1-77DB110674DB}" type="presOf" srcId="{8CAF8E7A-5F98-4846-9938-E1F40208B502}" destId="{6F5967F5-1B08-4DE4-865F-9CE518F90A36}" srcOrd="0" destOrd="0" presId="urn:microsoft.com/office/officeart/2005/8/layout/orgChart1"/>
    <dgm:cxn modelId="{3B906E81-7AAC-437F-B64F-0D61D3138A3C}" type="presOf" srcId="{271D4AE8-3E88-49F6-A6CB-8D719994BBA8}" destId="{FDD779EC-8A39-4CD1-9E88-1E1E48737D6A}" srcOrd="0" destOrd="0" presId="urn:microsoft.com/office/officeart/2005/8/layout/orgChart1"/>
    <dgm:cxn modelId="{7E3A8B84-3AE0-4D6D-B714-44D62DCE993B}" srcId="{662AA260-FF02-4DAA-AA13-5EB1D1CD32F4}" destId="{85CE2FC3-5B20-4E74-93F5-F7CB8E41F7E7}" srcOrd="0" destOrd="0" parTransId="{6EFF71A3-F6C7-4247-902F-03F1906AF4B5}" sibTransId="{163C1AB1-34DE-4365-8310-4DDD7893403C}"/>
    <dgm:cxn modelId="{7799B788-408E-4758-BC47-9ABF074CE00C}" type="presOf" srcId="{302B97D2-1014-49D0-9622-B223F81CDC43}" destId="{03281C82-170F-4D3F-9FA4-A9EE1BEB0635}" srcOrd="1" destOrd="0" presId="urn:microsoft.com/office/officeart/2005/8/layout/orgChart1"/>
    <dgm:cxn modelId="{34B0C68A-9EB6-46C6-BF6E-4063399CBE97}" type="presOf" srcId="{E2054BF5-F8CB-4419-8BF7-35D07DB4FB26}" destId="{B56A0948-9D9B-4ABD-943C-61CC1B050310}" srcOrd="0" destOrd="0" presId="urn:microsoft.com/office/officeart/2005/8/layout/orgChart1"/>
    <dgm:cxn modelId="{CBCC0E92-B880-4C5F-ADEC-267D78411F99}" type="presOf" srcId="{09C3324E-9336-456E-85C7-91CB2EA69F76}" destId="{63488AE3-3D14-4E40-A3B0-80A80F6F90A2}" srcOrd="1" destOrd="0" presId="urn:microsoft.com/office/officeart/2005/8/layout/orgChart1"/>
    <dgm:cxn modelId="{3F7F8F94-DF6F-4F09-BBCC-6387CA8D1ECE}" type="presOf" srcId="{302B97D2-1014-49D0-9622-B223F81CDC43}" destId="{5655C93D-E2C5-4BA1-AB73-6915535028A4}" srcOrd="0" destOrd="0" presId="urn:microsoft.com/office/officeart/2005/8/layout/orgChart1"/>
    <dgm:cxn modelId="{E49A0A98-4004-472B-8F60-555DD1F06D11}" srcId="{10CD3D5C-FABB-4B36-8767-3BF69811C364}" destId="{D82D1971-C486-4E87-8A15-F75DDF0E4844}" srcOrd="0" destOrd="0" parTransId="{48138299-BB6C-4418-A505-5A70A2AB14D5}" sibTransId="{75274F04-058E-49C8-B2DE-517B5D63342E}"/>
    <dgm:cxn modelId="{58FE1C9B-E59C-470A-844C-A4DE6BE421D6}" type="presOf" srcId="{2F42A220-4910-4A31-8F84-5B28FDD5B4ED}" destId="{13374AA0-3E7A-4471-8F00-B46EE0328304}" srcOrd="0" destOrd="0" presId="urn:microsoft.com/office/officeart/2005/8/layout/orgChart1"/>
    <dgm:cxn modelId="{C38FF79D-3873-4D21-8FFE-130D8A7A47ED}" type="presOf" srcId="{9B9D410A-7A9A-416A-9F12-E2403D566ED3}" destId="{F336A045-C213-4BEA-88E7-8CA87B77B341}" srcOrd="0" destOrd="0" presId="urn:microsoft.com/office/officeart/2005/8/layout/orgChart1"/>
    <dgm:cxn modelId="{848396A1-1D16-4F39-8DED-FDAEEC890151}" type="presOf" srcId="{662AA260-FF02-4DAA-AA13-5EB1D1CD32F4}" destId="{FA9B40BC-BE17-445E-917A-D020E49E9EE1}" srcOrd="0" destOrd="0" presId="urn:microsoft.com/office/officeart/2005/8/layout/orgChart1"/>
    <dgm:cxn modelId="{E4A2E8A5-5D48-42F5-B0B9-B6CC7C1488BF}" type="presOf" srcId="{CE77F216-7BFD-42E5-A225-35A95FE271BF}" destId="{E545E8C2-2055-4FD9-852B-90A54BDAA74B}" srcOrd="1" destOrd="0" presId="urn:microsoft.com/office/officeart/2005/8/layout/orgChart1"/>
    <dgm:cxn modelId="{758991AA-5F54-4CAA-B85B-7C4AB121DCAB}" type="presOf" srcId="{21AAF89C-D39D-4729-A286-F4F292DE67E6}" destId="{E2D8060F-16D8-4B83-BABC-10165EBF1CAD}" srcOrd="0" destOrd="0" presId="urn:microsoft.com/office/officeart/2005/8/layout/orgChart1"/>
    <dgm:cxn modelId="{2A81F3AC-42AB-458D-8643-736D83D2BF5E}" srcId="{50634887-9D04-441A-8E79-0541A92F607A}" destId="{CE77F216-7BFD-42E5-A225-35A95FE271BF}" srcOrd="0" destOrd="0" parTransId="{7FAB4F85-B343-4329-864D-64220DABE89F}" sibTransId="{71578B51-AD70-40CA-ACC2-C1D087D065FE}"/>
    <dgm:cxn modelId="{D685D6BB-DBF7-4BE8-A5DB-612455DB5319}" type="presOf" srcId="{FB71929B-753E-4653-8F45-3EEE374AE6CC}" destId="{568A2A53-2229-43A5-9028-7BA81257E954}" srcOrd="1" destOrd="0" presId="urn:microsoft.com/office/officeart/2005/8/layout/orgChart1"/>
    <dgm:cxn modelId="{8D0F2FBE-8D3E-4FAD-A424-B67460C63FDD}" type="presOf" srcId="{17B2640D-4177-40D0-9CC6-F484AD058A4A}" destId="{860C4C44-50EC-4475-AE72-39B576B7AF18}" srcOrd="1" destOrd="0" presId="urn:microsoft.com/office/officeart/2005/8/layout/orgChart1"/>
    <dgm:cxn modelId="{130619C1-C248-4E7E-B921-3A2B18DCA73E}" type="presOf" srcId="{F9497423-7787-43BF-A1BE-F44991785509}" destId="{4CF7CFAF-12B6-4066-9EEA-8864659C568B}" srcOrd="1" destOrd="0" presId="urn:microsoft.com/office/officeart/2005/8/layout/orgChart1"/>
    <dgm:cxn modelId="{C5D165C1-7E4E-4FEE-B868-564C0CF386F6}" type="presOf" srcId="{A709788E-1D47-41C6-8EBF-983B9C6CAE21}" destId="{8DBEDA8A-2083-455F-9A89-0DF1D4635CB7}" srcOrd="0" destOrd="0" presId="urn:microsoft.com/office/officeart/2005/8/layout/orgChart1"/>
    <dgm:cxn modelId="{9E9E92C3-BB25-4161-A9F1-BA9E10DB620F}" srcId="{10CD3D5C-FABB-4B36-8767-3BF69811C364}" destId="{A709788E-1D47-41C6-8EBF-983B9C6CAE21}" srcOrd="1" destOrd="0" parTransId="{F451503B-1A52-4C16-8B30-44D698CFE2D4}" sibTransId="{7B8C0BDD-81AA-45E7-B8C6-2667A17D3B76}"/>
    <dgm:cxn modelId="{AB0401C5-FBEA-4E8B-AA68-5C5CCCDA2180}" type="presOf" srcId="{CA016EAF-8395-4128-94C1-CFB3BE0C5938}" destId="{57468670-5EE3-4B05-A1D8-F2BBB0DE8739}" srcOrd="0" destOrd="0" presId="urn:microsoft.com/office/officeart/2005/8/layout/orgChart1"/>
    <dgm:cxn modelId="{CB8467C5-85F5-49BF-BCC5-63904AC8AC58}" type="presOf" srcId="{10CD3D5C-FABB-4B36-8767-3BF69811C364}" destId="{A3FA97D1-5BD6-4008-853E-401C21CFD06D}" srcOrd="0" destOrd="0" presId="urn:microsoft.com/office/officeart/2005/8/layout/orgChart1"/>
    <dgm:cxn modelId="{90D98EC7-0E31-43B7-826A-0F8976B48A3F}" type="presOf" srcId="{B2960507-5DFE-4AE5-8926-0C45FA5E9053}" destId="{41FA9EBC-28E0-4845-9AB8-CF64EA3878BC}" srcOrd="1" destOrd="0" presId="urn:microsoft.com/office/officeart/2005/8/layout/orgChart1"/>
    <dgm:cxn modelId="{F1CD0DCB-BB05-4675-A41C-DE1830A675CD}" type="presOf" srcId="{8A04D1E6-62FF-427D-86AA-376D0CF6B3B4}" destId="{B80EC270-FD07-4169-BDE0-F07E8DB30351}" srcOrd="0" destOrd="0" presId="urn:microsoft.com/office/officeart/2005/8/layout/orgChart1"/>
    <dgm:cxn modelId="{954166D0-C6C6-4F3D-A595-407B27CE3B6F}" srcId="{A709788E-1D47-41C6-8EBF-983B9C6CAE21}" destId="{CA016EAF-8395-4128-94C1-CFB3BE0C5938}" srcOrd="0" destOrd="0" parTransId="{A0589EB2-684A-4614-A8DB-97B038888ED3}" sibTransId="{3503B3E7-AD7B-48CA-8453-8DA95DA23B12}"/>
    <dgm:cxn modelId="{9D54F5D0-855E-4967-BF0A-FD88B4BEF4CE}" type="presOf" srcId="{F9497423-7787-43BF-A1BE-F44991785509}" destId="{178A75AC-4D49-4EDE-A788-C058C3129C4F}" srcOrd="0" destOrd="0" presId="urn:microsoft.com/office/officeart/2005/8/layout/orgChart1"/>
    <dgm:cxn modelId="{01986AD1-F899-4ECF-8500-E5ADB0FFE57B}" srcId="{09C3324E-9336-456E-85C7-91CB2EA69F76}" destId="{21AAF89C-D39D-4729-A286-F4F292DE67E6}" srcOrd="1" destOrd="0" parTransId="{E23501F6-9B0A-450B-B53C-3D08CC274210}" sibTransId="{2547FDC3-9D75-46D6-8FFF-E0E538BFCC28}"/>
    <dgm:cxn modelId="{B93AB9D1-7DEB-4BE7-9425-9001485EE362}" type="presOf" srcId="{50634887-9D04-441A-8E79-0541A92F607A}" destId="{583B7862-79BE-4125-99C5-F2363A43DB3F}" srcOrd="0" destOrd="0" presId="urn:microsoft.com/office/officeart/2005/8/layout/orgChart1"/>
    <dgm:cxn modelId="{666A21D6-6603-4003-99B0-D99D910D98CF}" type="presOf" srcId="{72101D0B-1019-47B1-AA9E-0E38A8371E9F}" destId="{CEE6236A-216E-4F3A-A565-866E8298A4FB}" srcOrd="0" destOrd="0" presId="urn:microsoft.com/office/officeart/2005/8/layout/orgChart1"/>
    <dgm:cxn modelId="{AF8945D9-203C-4A7E-86A0-18BB123AC168}" type="presOf" srcId="{CA016EAF-8395-4128-94C1-CFB3BE0C5938}" destId="{C53D6761-0201-461B-94B9-D1ECA5E6B182}" srcOrd="1" destOrd="0" presId="urn:microsoft.com/office/officeart/2005/8/layout/orgChart1"/>
    <dgm:cxn modelId="{87C201DF-4E2E-4B50-86B8-3B0485B25FBF}" srcId="{302B97D2-1014-49D0-9622-B223F81CDC43}" destId="{10CD3D5C-FABB-4B36-8767-3BF69811C364}" srcOrd="0" destOrd="0" parTransId="{00639F0A-56DB-4750-A27A-7410D026E334}" sibTransId="{A02BCAE3-4800-4EBF-9719-4DD8560A810A}"/>
    <dgm:cxn modelId="{78524BE3-C8D7-4F3B-B508-FDEDE76CE6B4}" type="presOf" srcId="{F451503B-1A52-4C16-8B30-44D698CFE2D4}" destId="{DBC96B3B-0514-4BF1-8192-74E7B410DB55}" srcOrd="0" destOrd="0" presId="urn:microsoft.com/office/officeart/2005/8/layout/orgChart1"/>
    <dgm:cxn modelId="{AE80C9E3-5C80-49D8-842A-8CAB0CDD009D}" type="presOf" srcId="{BA4EA23A-83B3-43FB-9DAA-CBDC8A986286}" destId="{A4D5853C-434F-4551-A55F-99B116220922}" srcOrd="0" destOrd="0" presId="urn:microsoft.com/office/officeart/2005/8/layout/orgChart1"/>
    <dgm:cxn modelId="{8072F5E5-F583-49E6-A467-DB093B54FA93}" type="presOf" srcId="{E23501F6-9B0A-450B-B53C-3D08CC274210}" destId="{F832E030-5B2A-4C11-A352-F3A869D56DEE}" srcOrd="0" destOrd="0" presId="urn:microsoft.com/office/officeart/2005/8/layout/orgChart1"/>
    <dgm:cxn modelId="{51E2E0E6-E66D-4FAD-8DB7-F183E09F49DC}" type="presOf" srcId="{D82D1971-C486-4E87-8A15-F75DDF0E4844}" destId="{F3EA85F6-5823-44E2-B4B9-4A378BA83A7F}" srcOrd="1" destOrd="0" presId="urn:microsoft.com/office/officeart/2005/8/layout/orgChart1"/>
    <dgm:cxn modelId="{32E0B7E9-8329-40BC-81C8-8A36B5E5EB33}" srcId="{85CE2FC3-5B20-4E74-93F5-F7CB8E41F7E7}" destId="{9B9D410A-7A9A-416A-9F12-E2403D566ED3}" srcOrd="0" destOrd="0" parTransId="{271D4AE8-3E88-49F6-A6CB-8D719994BBA8}" sibTransId="{796F8ACD-D886-4347-AB99-46E2754BF5F6}"/>
    <dgm:cxn modelId="{C9DA22EB-565C-4A3C-8900-1EF0C1F92491}" srcId="{FB71929B-753E-4653-8F45-3EEE374AE6CC}" destId="{09C3324E-9336-456E-85C7-91CB2EA69F76}" srcOrd="0" destOrd="0" parTransId="{F18B3725-6BAB-4F52-8559-7B22172DBFC8}" sibTransId="{5492E37E-C2F9-4008-9B94-01A134082198}"/>
    <dgm:cxn modelId="{3A8226ED-4533-43B4-8A07-92F3711424D4}" type="presOf" srcId="{C33DDF5E-7E4D-4B95-9051-7E281DF817C1}" destId="{F21765F7-4F2C-4A10-B4C0-233F0EAB60CD}" srcOrd="0" destOrd="0" presId="urn:microsoft.com/office/officeart/2005/8/layout/orgChart1"/>
    <dgm:cxn modelId="{4D5527ED-D04E-46BB-BDBD-BADC3F8C0A54}" type="presOf" srcId="{253EE406-B423-4BB0-8304-C579CBE04B74}" destId="{6EBC6FAC-0128-4DC6-A88E-7C4654CAD597}" srcOrd="0" destOrd="0" presId="urn:microsoft.com/office/officeart/2005/8/layout/orgChart1"/>
    <dgm:cxn modelId="{1DC451F5-3FA1-4851-B37D-B27FFED23B8F}" type="presOf" srcId="{6C3C03FB-37C6-484E-9B68-076CC13622CD}" destId="{A234DFA9-6B76-4042-9CF0-21B07CD18682}" srcOrd="1" destOrd="0" presId="urn:microsoft.com/office/officeart/2005/8/layout/orgChart1"/>
    <dgm:cxn modelId="{FEA2FDF9-159A-4629-99F5-6D2CC576823A}" srcId="{662AA260-FF02-4DAA-AA13-5EB1D1CD32F4}" destId="{50634887-9D04-441A-8E79-0541A92F607A}" srcOrd="1" destOrd="0" parTransId="{F0AF1BF0-4BC5-4BAD-B233-02418578B993}" sibTransId="{2D7B5E32-2B0D-4D68-9AA4-77820B9A5743}"/>
    <dgm:cxn modelId="{1551E0FB-BC74-418F-AD13-898DCDF79203}" type="presOf" srcId="{F0AF1BF0-4BC5-4BAD-B233-02418578B993}" destId="{5A2E7D56-BDDD-4A33-933B-06B5DED94C18}" srcOrd="0" destOrd="0" presId="urn:microsoft.com/office/officeart/2005/8/layout/orgChart1"/>
    <dgm:cxn modelId="{DD533F7E-E58C-4353-AFDF-748ED079A3A5}" type="presParOf" srcId="{B56A0948-9D9B-4ABD-943C-61CC1B050310}" destId="{2E45EAC5-5582-4CCC-9E16-1B1C15BF64EA}" srcOrd="0" destOrd="0" presId="urn:microsoft.com/office/officeart/2005/8/layout/orgChart1"/>
    <dgm:cxn modelId="{DBAA478B-3D0C-460E-86B4-B339DF8C4DB5}" type="presParOf" srcId="{2E45EAC5-5582-4CCC-9E16-1B1C15BF64EA}" destId="{C0840437-FAB9-48A8-BCFB-0DC3A5EE9F1B}" srcOrd="0" destOrd="0" presId="urn:microsoft.com/office/officeart/2005/8/layout/orgChart1"/>
    <dgm:cxn modelId="{243AE2B1-48DC-4568-9C22-08F19C8C30FF}" type="presParOf" srcId="{C0840437-FAB9-48A8-BCFB-0DC3A5EE9F1B}" destId="{76CB79F9-F49D-4AE9-A7FD-239231C89790}" srcOrd="0" destOrd="0" presId="urn:microsoft.com/office/officeart/2005/8/layout/orgChart1"/>
    <dgm:cxn modelId="{8480F8F3-B43E-4563-9E7D-EC6CB00EBEFB}" type="presParOf" srcId="{C0840437-FAB9-48A8-BCFB-0DC3A5EE9F1B}" destId="{AC23B83F-EB03-410A-9025-9D3819E8570D}" srcOrd="1" destOrd="0" presId="urn:microsoft.com/office/officeart/2005/8/layout/orgChart1"/>
    <dgm:cxn modelId="{683DAFE4-20B8-4032-89CB-8C6A7C5A643F}" type="presParOf" srcId="{2E45EAC5-5582-4CCC-9E16-1B1C15BF64EA}" destId="{EE90C3E5-E8BC-414A-83E9-E20504C56758}" srcOrd="1" destOrd="0" presId="urn:microsoft.com/office/officeart/2005/8/layout/orgChart1"/>
    <dgm:cxn modelId="{D1537668-196C-45A6-8F9F-E16263B2483A}" type="presParOf" srcId="{EE90C3E5-E8BC-414A-83E9-E20504C56758}" destId="{6EBC6FAC-0128-4DC6-A88E-7C4654CAD597}" srcOrd="0" destOrd="0" presId="urn:microsoft.com/office/officeart/2005/8/layout/orgChart1"/>
    <dgm:cxn modelId="{E1CD7B7F-2B8D-4D1A-B37F-295356DE20A3}" type="presParOf" srcId="{EE90C3E5-E8BC-414A-83E9-E20504C56758}" destId="{ED8CF1D4-EE97-49D3-9D0D-6167C034B5A1}" srcOrd="1" destOrd="0" presId="urn:microsoft.com/office/officeart/2005/8/layout/orgChart1"/>
    <dgm:cxn modelId="{4E0DEDE7-53DC-419F-8361-BE0D2BC34B3F}" type="presParOf" srcId="{ED8CF1D4-EE97-49D3-9D0D-6167C034B5A1}" destId="{C8999D02-0CE7-4163-9E12-037CF12C18CD}" srcOrd="0" destOrd="0" presId="urn:microsoft.com/office/officeart/2005/8/layout/orgChart1"/>
    <dgm:cxn modelId="{CEB61EDF-8FD6-4047-BBF9-25A98A518276}" type="presParOf" srcId="{C8999D02-0CE7-4163-9E12-037CF12C18CD}" destId="{5655C93D-E2C5-4BA1-AB73-6915535028A4}" srcOrd="0" destOrd="0" presId="urn:microsoft.com/office/officeart/2005/8/layout/orgChart1"/>
    <dgm:cxn modelId="{6530F11D-0271-463A-A299-D5F0A66DAE2F}" type="presParOf" srcId="{C8999D02-0CE7-4163-9E12-037CF12C18CD}" destId="{03281C82-170F-4D3F-9FA4-A9EE1BEB0635}" srcOrd="1" destOrd="0" presId="urn:microsoft.com/office/officeart/2005/8/layout/orgChart1"/>
    <dgm:cxn modelId="{D94811E8-1FE6-4165-9F3B-72890D1F03D5}" type="presParOf" srcId="{ED8CF1D4-EE97-49D3-9D0D-6167C034B5A1}" destId="{E88A3C4E-08D3-4A08-8BBE-3D97CF2FCBC1}" srcOrd="1" destOrd="0" presId="urn:microsoft.com/office/officeart/2005/8/layout/orgChart1"/>
    <dgm:cxn modelId="{A6826059-7B96-452A-AD4D-628C8F900854}" type="presParOf" srcId="{E88A3C4E-08D3-4A08-8BBE-3D97CF2FCBC1}" destId="{3A19BA2E-6CD2-4B22-8D2E-4557EC238F47}" srcOrd="0" destOrd="0" presId="urn:microsoft.com/office/officeart/2005/8/layout/orgChart1"/>
    <dgm:cxn modelId="{5520E247-E8C6-47E2-ACED-831C86D1B935}" type="presParOf" srcId="{E88A3C4E-08D3-4A08-8BBE-3D97CF2FCBC1}" destId="{BC1BA6D5-EA2A-4E03-BC96-3251ABA7EB80}" srcOrd="1" destOrd="0" presId="urn:microsoft.com/office/officeart/2005/8/layout/orgChart1"/>
    <dgm:cxn modelId="{82CC5EEE-8A48-40A7-9DC5-74F7CD458F95}" type="presParOf" srcId="{BC1BA6D5-EA2A-4E03-BC96-3251ABA7EB80}" destId="{244B7BA5-B93B-442D-A369-0D884637DE3A}" srcOrd="0" destOrd="0" presId="urn:microsoft.com/office/officeart/2005/8/layout/orgChart1"/>
    <dgm:cxn modelId="{B1116454-72FC-4BD6-8C3A-2FB98039E10B}" type="presParOf" srcId="{244B7BA5-B93B-442D-A369-0D884637DE3A}" destId="{A3FA97D1-5BD6-4008-853E-401C21CFD06D}" srcOrd="0" destOrd="0" presId="urn:microsoft.com/office/officeart/2005/8/layout/orgChart1"/>
    <dgm:cxn modelId="{16A35207-8C8C-462A-AF1E-B356359B5D43}" type="presParOf" srcId="{244B7BA5-B93B-442D-A369-0D884637DE3A}" destId="{938B9CA9-5A6D-42B0-94F7-33082A37F4E0}" srcOrd="1" destOrd="0" presId="urn:microsoft.com/office/officeart/2005/8/layout/orgChart1"/>
    <dgm:cxn modelId="{A41B4323-A990-43C2-A3C2-E32CDC83930E}" type="presParOf" srcId="{BC1BA6D5-EA2A-4E03-BC96-3251ABA7EB80}" destId="{07D060DB-D85F-49A3-A91D-550BA34162C1}" srcOrd="1" destOrd="0" presId="urn:microsoft.com/office/officeart/2005/8/layout/orgChart1"/>
    <dgm:cxn modelId="{9CC655F9-C7B7-496E-808D-3F2FB82F4046}" type="presParOf" srcId="{07D060DB-D85F-49A3-A91D-550BA34162C1}" destId="{F2EAE9F0-309D-4814-85BE-1B41299E83E9}" srcOrd="0" destOrd="0" presId="urn:microsoft.com/office/officeart/2005/8/layout/orgChart1"/>
    <dgm:cxn modelId="{88B128B0-1F4F-44A1-95DA-6C006CC41088}" type="presParOf" srcId="{07D060DB-D85F-49A3-A91D-550BA34162C1}" destId="{860121F9-C1FE-41B2-A063-30A7C62D9C66}" srcOrd="1" destOrd="0" presId="urn:microsoft.com/office/officeart/2005/8/layout/orgChart1"/>
    <dgm:cxn modelId="{240D358B-DD4F-428E-9C33-B76804986B05}" type="presParOf" srcId="{860121F9-C1FE-41B2-A063-30A7C62D9C66}" destId="{C1E00DB3-603A-4895-BB18-4C56B77A4CF8}" srcOrd="0" destOrd="0" presId="urn:microsoft.com/office/officeart/2005/8/layout/orgChart1"/>
    <dgm:cxn modelId="{F0CA1CC3-46DC-401B-A1B6-5DD9F4B718E0}" type="presParOf" srcId="{C1E00DB3-603A-4895-BB18-4C56B77A4CF8}" destId="{57D95651-A607-4454-AD5B-C4663C156726}" srcOrd="0" destOrd="0" presId="urn:microsoft.com/office/officeart/2005/8/layout/orgChart1"/>
    <dgm:cxn modelId="{E0032E7F-530F-4F49-B0EB-9986D1EBBF06}" type="presParOf" srcId="{C1E00DB3-603A-4895-BB18-4C56B77A4CF8}" destId="{F3EA85F6-5823-44E2-B4B9-4A378BA83A7F}" srcOrd="1" destOrd="0" presId="urn:microsoft.com/office/officeart/2005/8/layout/orgChart1"/>
    <dgm:cxn modelId="{F8FE98C6-4EE0-466B-B540-AD98005CFE88}" type="presParOf" srcId="{860121F9-C1FE-41B2-A063-30A7C62D9C66}" destId="{90FF1857-AE6C-4533-8E99-19F3309BB2CC}" srcOrd="1" destOrd="0" presId="urn:microsoft.com/office/officeart/2005/8/layout/orgChart1"/>
    <dgm:cxn modelId="{81D06BCD-9397-40FE-9FDD-BA4EDF1C5D5D}" type="presParOf" srcId="{90FF1857-AE6C-4533-8E99-19F3309BB2CC}" destId="{A99F3A94-122D-4897-920C-941BDE288774}" srcOrd="0" destOrd="0" presId="urn:microsoft.com/office/officeart/2005/8/layout/orgChart1"/>
    <dgm:cxn modelId="{811381F2-6E52-4041-83B7-9D9F4A8563A5}" type="presParOf" srcId="{90FF1857-AE6C-4533-8E99-19F3309BB2CC}" destId="{71FDE95E-D2F0-445C-B3D3-BBD7152409E7}" srcOrd="1" destOrd="0" presId="urn:microsoft.com/office/officeart/2005/8/layout/orgChart1"/>
    <dgm:cxn modelId="{71169473-3FE8-468B-890F-EFBAC731D6FC}" type="presParOf" srcId="{71FDE95E-D2F0-445C-B3D3-BBD7152409E7}" destId="{F46E1CF1-9AA7-4A74-A92A-38BD76BF08FE}" srcOrd="0" destOrd="0" presId="urn:microsoft.com/office/officeart/2005/8/layout/orgChart1"/>
    <dgm:cxn modelId="{81686C6C-0058-4AD8-8F65-332495DD9B5D}" type="presParOf" srcId="{F46E1CF1-9AA7-4A74-A92A-38BD76BF08FE}" destId="{90503199-8449-4569-89D8-DF69E11D7107}" srcOrd="0" destOrd="0" presId="urn:microsoft.com/office/officeart/2005/8/layout/orgChart1"/>
    <dgm:cxn modelId="{C29F9D92-427E-4655-96A9-9EB9BC4DB3AD}" type="presParOf" srcId="{F46E1CF1-9AA7-4A74-A92A-38BD76BF08FE}" destId="{A234DFA9-6B76-4042-9CF0-21B07CD18682}" srcOrd="1" destOrd="0" presId="urn:microsoft.com/office/officeart/2005/8/layout/orgChart1"/>
    <dgm:cxn modelId="{8D0463C7-4F59-4F71-982E-3A144C8ADDE8}" type="presParOf" srcId="{71FDE95E-D2F0-445C-B3D3-BBD7152409E7}" destId="{8275C806-F42E-4015-A4C8-54D7217D094E}" srcOrd="1" destOrd="0" presId="urn:microsoft.com/office/officeart/2005/8/layout/orgChart1"/>
    <dgm:cxn modelId="{85770A85-AA54-4A98-82BC-ADC340D0B573}" type="presParOf" srcId="{71FDE95E-D2F0-445C-B3D3-BBD7152409E7}" destId="{C72D56CB-9103-4E5E-8845-D608E0FEE3BD}" srcOrd="2" destOrd="0" presId="urn:microsoft.com/office/officeart/2005/8/layout/orgChart1"/>
    <dgm:cxn modelId="{9540D54E-ECB3-47B8-8CC5-52746B74C20A}" type="presParOf" srcId="{860121F9-C1FE-41B2-A063-30A7C62D9C66}" destId="{8F548D7D-4ABF-478B-99FE-B59642B403E3}" srcOrd="2" destOrd="0" presId="urn:microsoft.com/office/officeart/2005/8/layout/orgChart1"/>
    <dgm:cxn modelId="{DB815021-04DE-4CCE-AEBA-E3DF9D9C692E}" type="presParOf" srcId="{07D060DB-D85F-49A3-A91D-550BA34162C1}" destId="{DBC96B3B-0514-4BF1-8192-74E7B410DB55}" srcOrd="2" destOrd="0" presId="urn:microsoft.com/office/officeart/2005/8/layout/orgChart1"/>
    <dgm:cxn modelId="{ECD12502-4994-434E-8184-A1B257565134}" type="presParOf" srcId="{07D060DB-D85F-49A3-A91D-550BA34162C1}" destId="{DDF99152-6A6F-4DBE-81CC-0E17A85D0F06}" srcOrd="3" destOrd="0" presId="urn:microsoft.com/office/officeart/2005/8/layout/orgChart1"/>
    <dgm:cxn modelId="{FF2CBEAB-D387-4F92-A82A-B2DF8F0463F9}" type="presParOf" srcId="{DDF99152-6A6F-4DBE-81CC-0E17A85D0F06}" destId="{931486A1-9BB1-44AB-B131-EBB465821F22}" srcOrd="0" destOrd="0" presId="urn:microsoft.com/office/officeart/2005/8/layout/orgChart1"/>
    <dgm:cxn modelId="{CFAAA588-4306-4E33-B8C9-4684BFA35960}" type="presParOf" srcId="{931486A1-9BB1-44AB-B131-EBB465821F22}" destId="{8DBEDA8A-2083-455F-9A89-0DF1D4635CB7}" srcOrd="0" destOrd="0" presId="urn:microsoft.com/office/officeart/2005/8/layout/orgChart1"/>
    <dgm:cxn modelId="{67B51DDD-11A1-4821-98A0-2B487A8DE4EC}" type="presParOf" srcId="{931486A1-9BB1-44AB-B131-EBB465821F22}" destId="{C17D3E7F-F671-4232-A3CE-8BB477FB1185}" srcOrd="1" destOrd="0" presId="urn:microsoft.com/office/officeart/2005/8/layout/orgChart1"/>
    <dgm:cxn modelId="{F5282A70-8835-470C-8BC9-E3C810D3A687}" type="presParOf" srcId="{DDF99152-6A6F-4DBE-81CC-0E17A85D0F06}" destId="{45FFDD45-83CC-4865-8DC9-580EA4961785}" srcOrd="1" destOrd="0" presId="urn:microsoft.com/office/officeart/2005/8/layout/orgChart1"/>
    <dgm:cxn modelId="{3727A3ED-4C3E-4EF4-9321-7168325AC5B7}" type="presParOf" srcId="{45FFDD45-83CC-4865-8DC9-580EA4961785}" destId="{650D0449-0118-4ED5-8E28-07BC9FB831A8}" srcOrd="0" destOrd="0" presId="urn:microsoft.com/office/officeart/2005/8/layout/orgChart1"/>
    <dgm:cxn modelId="{65E5CB8A-46DF-44BF-A186-F44B0DC7E1B1}" type="presParOf" srcId="{45FFDD45-83CC-4865-8DC9-580EA4961785}" destId="{89C75CE7-0813-41C8-80AA-27A157FF8938}" srcOrd="1" destOrd="0" presId="urn:microsoft.com/office/officeart/2005/8/layout/orgChart1"/>
    <dgm:cxn modelId="{725BBDF4-FD4A-4183-A4BF-054AB1DF92BB}" type="presParOf" srcId="{89C75CE7-0813-41C8-80AA-27A157FF8938}" destId="{22A5C9AB-DC92-456F-AABD-8F2B9679A1CE}" srcOrd="0" destOrd="0" presId="urn:microsoft.com/office/officeart/2005/8/layout/orgChart1"/>
    <dgm:cxn modelId="{31A1A218-F26C-4D4A-BE9D-DE53552467B7}" type="presParOf" srcId="{22A5C9AB-DC92-456F-AABD-8F2B9679A1CE}" destId="{57468670-5EE3-4B05-A1D8-F2BBB0DE8739}" srcOrd="0" destOrd="0" presId="urn:microsoft.com/office/officeart/2005/8/layout/orgChart1"/>
    <dgm:cxn modelId="{ADC6B24C-916D-4577-AB9D-B5460B733A4F}" type="presParOf" srcId="{22A5C9AB-DC92-456F-AABD-8F2B9679A1CE}" destId="{C53D6761-0201-461B-94B9-D1ECA5E6B182}" srcOrd="1" destOrd="0" presId="urn:microsoft.com/office/officeart/2005/8/layout/orgChart1"/>
    <dgm:cxn modelId="{C478D323-E5B7-4B39-B6C4-F43DD7891D79}" type="presParOf" srcId="{89C75CE7-0813-41C8-80AA-27A157FF8938}" destId="{B89EB389-388D-4826-BD4B-448C4CD5A763}" srcOrd="1" destOrd="0" presId="urn:microsoft.com/office/officeart/2005/8/layout/orgChart1"/>
    <dgm:cxn modelId="{3CF11357-C102-4401-BF8A-2CA55AE3A5F9}" type="presParOf" srcId="{89C75CE7-0813-41C8-80AA-27A157FF8938}" destId="{70E248CD-CCFE-4B66-9C35-CBE0BBBE3F49}" srcOrd="2" destOrd="0" presId="urn:microsoft.com/office/officeart/2005/8/layout/orgChart1"/>
    <dgm:cxn modelId="{2395FAAC-6811-454C-9677-03B6C272F4D7}" type="presParOf" srcId="{DDF99152-6A6F-4DBE-81CC-0E17A85D0F06}" destId="{3FDDD535-97A4-4BD4-84DC-B0E63C377841}" srcOrd="2" destOrd="0" presId="urn:microsoft.com/office/officeart/2005/8/layout/orgChart1"/>
    <dgm:cxn modelId="{75806DFB-95C4-4820-88FD-E29706165A75}" type="presParOf" srcId="{BC1BA6D5-EA2A-4E03-BC96-3251ABA7EB80}" destId="{C00E24AC-09C8-4955-882E-71633F345CC4}" srcOrd="2" destOrd="0" presId="urn:microsoft.com/office/officeart/2005/8/layout/orgChart1"/>
    <dgm:cxn modelId="{844693B8-9D1A-419E-9969-B9B0D72BD895}" type="presParOf" srcId="{E88A3C4E-08D3-4A08-8BBE-3D97CF2FCBC1}" destId="{479CF454-9913-4664-903D-C4C024A89E7E}" srcOrd="2" destOrd="0" presId="urn:microsoft.com/office/officeart/2005/8/layout/orgChart1"/>
    <dgm:cxn modelId="{2C0BC198-839E-49D7-B88B-2156B6428153}" type="presParOf" srcId="{E88A3C4E-08D3-4A08-8BBE-3D97CF2FCBC1}" destId="{45B5916B-3C5C-4AFC-BF2F-87B0FD9283AC}" srcOrd="3" destOrd="0" presId="urn:microsoft.com/office/officeart/2005/8/layout/orgChart1"/>
    <dgm:cxn modelId="{AE7151B8-F9C5-4BA1-8043-70B200A1C6FB}" type="presParOf" srcId="{45B5916B-3C5C-4AFC-BF2F-87B0FD9283AC}" destId="{6C3C5EF4-08CB-42CC-A108-94F7AFBC60E8}" srcOrd="0" destOrd="0" presId="urn:microsoft.com/office/officeart/2005/8/layout/orgChart1"/>
    <dgm:cxn modelId="{60B59E4E-2798-4DBB-AE83-A900A8FBE68B}" type="presParOf" srcId="{6C3C5EF4-08CB-42CC-A108-94F7AFBC60E8}" destId="{FA9B40BC-BE17-445E-917A-D020E49E9EE1}" srcOrd="0" destOrd="0" presId="urn:microsoft.com/office/officeart/2005/8/layout/orgChart1"/>
    <dgm:cxn modelId="{EE07E116-A0F7-4CB9-AF1D-5ED9A0D2AD56}" type="presParOf" srcId="{6C3C5EF4-08CB-42CC-A108-94F7AFBC60E8}" destId="{CD59BE87-F0E9-4620-96B1-B098FFC879D1}" srcOrd="1" destOrd="0" presId="urn:microsoft.com/office/officeart/2005/8/layout/orgChart1"/>
    <dgm:cxn modelId="{CD9BAB9A-3EE9-44ED-AC58-6E361D959F43}" type="presParOf" srcId="{45B5916B-3C5C-4AFC-BF2F-87B0FD9283AC}" destId="{CD0FFC3D-BA1E-45B3-A97A-46E4D3A5077E}" srcOrd="1" destOrd="0" presId="urn:microsoft.com/office/officeart/2005/8/layout/orgChart1"/>
    <dgm:cxn modelId="{9B6905D9-4F63-49F7-BC8E-52FF03B3C738}" type="presParOf" srcId="{CD0FFC3D-BA1E-45B3-A97A-46E4D3A5077E}" destId="{9CC03CAF-0A94-43ED-9C9A-AD72549C7C3E}" srcOrd="0" destOrd="0" presId="urn:microsoft.com/office/officeart/2005/8/layout/orgChart1"/>
    <dgm:cxn modelId="{E1C3BEA1-DC47-4256-B9E4-9721BB76F978}" type="presParOf" srcId="{CD0FFC3D-BA1E-45B3-A97A-46E4D3A5077E}" destId="{8431D21E-A17E-40F7-94DF-6C715299EB61}" srcOrd="1" destOrd="0" presId="urn:microsoft.com/office/officeart/2005/8/layout/orgChart1"/>
    <dgm:cxn modelId="{9130EA23-FC83-42E1-8D95-0FF8FBFF83D2}" type="presParOf" srcId="{8431D21E-A17E-40F7-94DF-6C715299EB61}" destId="{303AEDF2-A764-4571-87F8-3B17773E7CF6}" srcOrd="0" destOrd="0" presId="urn:microsoft.com/office/officeart/2005/8/layout/orgChart1"/>
    <dgm:cxn modelId="{2D615F92-9C7D-486E-9E74-50E75FBEC7FB}" type="presParOf" srcId="{303AEDF2-A764-4571-87F8-3B17773E7CF6}" destId="{9E768C6B-48AA-4745-AFAD-E830171D98E2}" srcOrd="0" destOrd="0" presId="urn:microsoft.com/office/officeart/2005/8/layout/orgChart1"/>
    <dgm:cxn modelId="{90E1C689-8879-4E18-9841-DE7B1ABE0257}" type="presParOf" srcId="{303AEDF2-A764-4571-87F8-3B17773E7CF6}" destId="{0218C70E-CD63-45D6-83AF-3591FD9CFB4A}" srcOrd="1" destOrd="0" presId="urn:microsoft.com/office/officeart/2005/8/layout/orgChart1"/>
    <dgm:cxn modelId="{15912800-6E6D-412D-B2A4-783ED54A69D9}" type="presParOf" srcId="{8431D21E-A17E-40F7-94DF-6C715299EB61}" destId="{46BF461A-F34F-4B72-B40B-3714B1272C85}" srcOrd="1" destOrd="0" presId="urn:microsoft.com/office/officeart/2005/8/layout/orgChart1"/>
    <dgm:cxn modelId="{1F6E8107-28B9-42AD-990F-800A4F1B8620}" type="presParOf" srcId="{46BF461A-F34F-4B72-B40B-3714B1272C85}" destId="{FDD779EC-8A39-4CD1-9E88-1E1E48737D6A}" srcOrd="0" destOrd="0" presId="urn:microsoft.com/office/officeart/2005/8/layout/orgChart1"/>
    <dgm:cxn modelId="{B1C7A821-A958-4DAF-AF5B-50FA3D18739F}" type="presParOf" srcId="{46BF461A-F34F-4B72-B40B-3714B1272C85}" destId="{997F1D83-6E98-4D71-9AB2-3F0C79553B4B}" srcOrd="1" destOrd="0" presId="urn:microsoft.com/office/officeart/2005/8/layout/orgChart1"/>
    <dgm:cxn modelId="{17D847E0-53C4-4582-91A2-FEEB3386DF56}" type="presParOf" srcId="{997F1D83-6E98-4D71-9AB2-3F0C79553B4B}" destId="{2F0467BF-89A1-429D-B0D2-F1CC6EBA82E6}" srcOrd="0" destOrd="0" presId="urn:microsoft.com/office/officeart/2005/8/layout/orgChart1"/>
    <dgm:cxn modelId="{07CAB3B1-BC02-4FF7-9F26-9C2731EA0003}" type="presParOf" srcId="{2F0467BF-89A1-429D-B0D2-F1CC6EBA82E6}" destId="{F336A045-C213-4BEA-88E7-8CA87B77B341}" srcOrd="0" destOrd="0" presId="urn:microsoft.com/office/officeart/2005/8/layout/orgChart1"/>
    <dgm:cxn modelId="{88ED9C16-6178-4D78-86C1-E1542C8AB41B}" type="presParOf" srcId="{2F0467BF-89A1-429D-B0D2-F1CC6EBA82E6}" destId="{F0CDD765-D3BE-43BD-9B4F-67B17C436B43}" srcOrd="1" destOrd="0" presId="urn:microsoft.com/office/officeart/2005/8/layout/orgChart1"/>
    <dgm:cxn modelId="{E14F6153-F83E-4454-B6D2-E382A9286176}" type="presParOf" srcId="{997F1D83-6E98-4D71-9AB2-3F0C79553B4B}" destId="{BD4BCC78-3005-4FA5-80D2-FFE95BFA530A}" srcOrd="1" destOrd="0" presId="urn:microsoft.com/office/officeart/2005/8/layout/orgChart1"/>
    <dgm:cxn modelId="{25D500E0-C91D-4E2D-A0A5-91E02A94718B}" type="presParOf" srcId="{997F1D83-6E98-4D71-9AB2-3F0C79553B4B}" destId="{2F658F6E-EB87-44C0-9312-C383D0701D4F}" srcOrd="2" destOrd="0" presId="urn:microsoft.com/office/officeart/2005/8/layout/orgChart1"/>
    <dgm:cxn modelId="{2374C436-1F88-45BB-9772-57B945AE4A38}" type="presParOf" srcId="{8431D21E-A17E-40F7-94DF-6C715299EB61}" destId="{9CECDE0B-B043-442C-95A5-FDA106554B06}" srcOrd="2" destOrd="0" presId="urn:microsoft.com/office/officeart/2005/8/layout/orgChart1"/>
    <dgm:cxn modelId="{A14D851A-A0D2-4EBB-9422-AC546E7271CB}" type="presParOf" srcId="{CD0FFC3D-BA1E-45B3-A97A-46E4D3A5077E}" destId="{5A2E7D56-BDDD-4A33-933B-06B5DED94C18}" srcOrd="2" destOrd="0" presId="urn:microsoft.com/office/officeart/2005/8/layout/orgChart1"/>
    <dgm:cxn modelId="{96E3FD88-9012-46B5-BA89-F30BBB8A69C7}" type="presParOf" srcId="{CD0FFC3D-BA1E-45B3-A97A-46E4D3A5077E}" destId="{1E1E37D8-3217-46CF-AAFF-DC775DB2451F}" srcOrd="3" destOrd="0" presId="urn:microsoft.com/office/officeart/2005/8/layout/orgChart1"/>
    <dgm:cxn modelId="{111DDED3-04F1-4761-99F7-3899F53FA37A}" type="presParOf" srcId="{1E1E37D8-3217-46CF-AAFF-DC775DB2451F}" destId="{CCD7DFA9-9FE9-46A5-9A21-083CF37A5536}" srcOrd="0" destOrd="0" presId="urn:microsoft.com/office/officeart/2005/8/layout/orgChart1"/>
    <dgm:cxn modelId="{3E2F9757-65D0-48A8-AC9B-7AD87F446E38}" type="presParOf" srcId="{CCD7DFA9-9FE9-46A5-9A21-083CF37A5536}" destId="{583B7862-79BE-4125-99C5-F2363A43DB3F}" srcOrd="0" destOrd="0" presId="urn:microsoft.com/office/officeart/2005/8/layout/orgChart1"/>
    <dgm:cxn modelId="{B4E22048-A880-4F92-98E3-F60AEC7FB366}" type="presParOf" srcId="{CCD7DFA9-9FE9-46A5-9A21-083CF37A5536}" destId="{14BE5F11-99D2-446B-9F4A-CE0AA1825208}" srcOrd="1" destOrd="0" presId="urn:microsoft.com/office/officeart/2005/8/layout/orgChart1"/>
    <dgm:cxn modelId="{09BE3B4E-968F-47A8-97D1-5BBCC1F1000E}" type="presParOf" srcId="{1E1E37D8-3217-46CF-AAFF-DC775DB2451F}" destId="{083AB7BA-A87C-47A6-916E-01E509230359}" srcOrd="1" destOrd="0" presId="urn:microsoft.com/office/officeart/2005/8/layout/orgChart1"/>
    <dgm:cxn modelId="{55CB90CF-404D-4E7B-A438-671968CEBD39}" type="presParOf" srcId="{083AB7BA-A87C-47A6-916E-01E509230359}" destId="{E5D30BF9-F0D3-4820-8F21-C4FF8E0D05CA}" srcOrd="0" destOrd="0" presId="urn:microsoft.com/office/officeart/2005/8/layout/orgChart1"/>
    <dgm:cxn modelId="{31113C7A-711B-4231-BFA1-D10FDD86368B}" type="presParOf" srcId="{083AB7BA-A87C-47A6-916E-01E509230359}" destId="{40C595B9-95BA-4626-BB45-E8BD74207DBA}" srcOrd="1" destOrd="0" presId="urn:microsoft.com/office/officeart/2005/8/layout/orgChart1"/>
    <dgm:cxn modelId="{CB4725C2-D570-45E1-AA71-1C08284CD4FE}" type="presParOf" srcId="{40C595B9-95BA-4626-BB45-E8BD74207DBA}" destId="{181C8139-4541-4272-8D4D-51DB5999C2C1}" srcOrd="0" destOrd="0" presId="urn:microsoft.com/office/officeart/2005/8/layout/orgChart1"/>
    <dgm:cxn modelId="{143DB255-5345-45C4-B946-E1FFE17D6C33}" type="presParOf" srcId="{181C8139-4541-4272-8D4D-51DB5999C2C1}" destId="{2CB542B1-2493-4BD2-9146-281EC2143D6E}" srcOrd="0" destOrd="0" presId="urn:microsoft.com/office/officeart/2005/8/layout/orgChart1"/>
    <dgm:cxn modelId="{353CA448-E7FF-4AC3-9DAE-5336DAE14CC7}" type="presParOf" srcId="{181C8139-4541-4272-8D4D-51DB5999C2C1}" destId="{E545E8C2-2055-4FD9-852B-90A54BDAA74B}" srcOrd="1" destOrd="0" presId="urn:microsoft.com/office/officeart/2005/8/layout/orgChart1"/>
    <dgm:cxn modelId="{712BF3FA-36D2-4815-874B-45F0F6EB5F5F}" type="presParOf" srcId="{40C595B9-95BA-4626-BB45-E8BD74207DBA}" destId="{AED00718-6562-4214-A48C-1A74F8CB56AF}" srcOrd="1" destOrd="0" presId="urn:microsoft.com/office/officeart/2005/8/layout/orgChart1"/>
    <dgm:cxn modelId="{19F35F8C-27B0-4C40-AD3F-7A045A7070C1}" type="presParOf" srcId="{40C595B9-95BA-4626-BB45-E8BD74207DBA}" destId="{5A1721B0-8D46-42E3-A917-AFE36EF0197E}" srcOrd="2" destOrd="0" presId="urn:microsoft.com/office/officeart/2005/8/layout/orgChart1"/>
    <dgm:cxn modelId="{77C3158E-8CF3-4AF3-A9F3-AD43A1FF0F05}" type="presParOf" srcId="{1E1E37D8-3217-46CF-AAFF-DC775DB2451F}" destId="{034B1C7D-2B34-4D7D-959F-E6E5642CEB54}" srcOrd="2" destOrd="0" presId="urn:microsoft.com/office/officeart/2005/8/layout/orgChart1"/>
    <dgm:cxn modelId="{9CCC902C-5142-4D12-8633-D4CBA0F4CD40}" type="presParOf" srcId="{45B5916B-3C5C-4AFC-BF2F-87B0FD9283AC}" destId="{8311FD12-C8A6-464A-A449-B2694E270950}" srcOrd="2" destOrd="0" presId="urn:microsoft.com/office/officeart/2005/8/layout/orgChart1"/>
    <dgm:cxn modelId="{923D494A-5BE7-44B3-A1A5-EA1981814834}" type="presParOf" srcId="{ED8CF1D4-EE97-49D3-9D0D-6167C034B5A1}" destId="{C2412F99-65B0-43A2-9618-6B731F19D20D}" srcOrd="2" destOrd="0" presId="urn:microsoft.com/office/officeart/2005/8/layout/orgChart1"/>
    <dgm:cxn modelId="{00E422B3-00A0-4584-ACDF-1B7888D16E79}" type="presParOf" srcId="{EE90C3E5-E8BC-414A-83E9-E20504C56758}" destId="{342BCC9F-2AFC-47C3-9ADF-052E95247560}" srcOrd="2" destOrd="0" presId="urn:microsoft.com/office/officeart/2005/8/layout/orgChart1"/>
    <dgm:cxn modelId="{566FA7CB-43A4-40EA-954C-77475726317A}" type="presParOf" srcId="{EE90C3E5-E8BC-414A-83E9-E20504C56758}" destId="{62F01133-F4B2-4ABB-A108-95137D948ABC}" srcOrd="3" destOrd="0" presId="urn:microsoft.com/office/officeart/2005/8/layout/orgChart1"/>
    <dgm:cxn modelId="{1ECF822B-8671-4B76-B109-56CA6CD5F005}" type="presParOf" srcId="{62F01133-F4B2-4ABB-A108-95137D948ABC}" destId="{665C7595-3479-4482-ACCD-80A6C4B4ACDB}" srcOrd="0" destOrd="0" presId="urn:microsoft.com/office/officeart/2005/8/layout/orgChart1"/>
    <dgm:cxn modelId="{7452D080-6F6A-4392-842A-636644430489}" type="presParOf" srcId="{665C7595-3479-4482-ACCD-80A6C4B4ACDB}" destId="{88B642D5-4B60-480A-913A-F31003B0C41E}" srcOrd="0" destOrd="0" presId="urn:microsoft.com/office/officeart/2005/8/layout/orgChart1"/>
    <dgm:cxn modelId="{197DD217-DC32-47DF-9704-054324297FE0}" type="presParOf" srcId="{665C7595-3479-4482-ACCD-80A6C4B4ACDB}" destId="{568A2A53-2229-43A5-9028-7BA81257E954}" srcOrd="1" destOrd="0" presId="urn:microsoft.com/office/officeart/2005/8/layout/orgChart1"/>
    <dgm:cxn modelId="{FF0F50BD-B9BD-4AD7-A841-2B467FFCBC6A}" type="presParOf" srcId="{62F01133-F4B2-4ABB-A108-95137D948ABC}" destId="{7835EACB-64DD-4155-BFFC-9238AF0A67C5}" srcOrd="1" destOrd="0" presId="urn:microsoft.com/office/officeart/2005/8/layout/orgChart1"/>
    <dgm:cxn modelId="{29A00F36-69E6-44F4-A64F-CFE6D887EC18}" type="presParOf" srcId="{7835EACB-64DD-4155-BFFC-9238AF0A67C5}" destId="{5935233E-75BB-406B-8BCA-AEC3AA43928B}" srcOrd="0" destOrd="0" presId="urn:microsoft.com/office/officeart/2005/8/layout/orgChart1"/>
    <dgm:cxn modelId="{F513EA52-8C87-4B1C-BEFE-EB2FAF5B709F}" type="presParOf" srcId="{7835EACB-64DD-4155-BFFC-9238AF0A67C5}" destId="{759A650B-6F34-42BA-809D-79418D336B34}" srcOrd="1" destOrd="0" presId="urn:microsoft.com/office/officeart/2005/8/layout/orgChart1"/>
    <dgm:cxn modelId="{2E9AB36E-E33D-44CC-B154-B1D976AA9C17}" type="presParOf" srcId="{759A650B-6F34-42BA-809D-79418D336B34}" destId="{8069DB45-4CF3-4F1B-B62D-8B3830969AB3}" srcOrd="0" destOrd="0" presId="urn:microsoft.com/office/officeart/2005/8/layout/orgChart1"/>
    <dgm:cxn modelId="{0174F609-E094-4ACC-9F42-F638FAD5A925}" type="presParOf" srcId="{8069DB45-4CF3-4F1B-B62D-8B3830969AB3}" destId="{60021657-9451-477A-9A60-43EFCD73E3C6}" srcOrd="0" destOrd="0" presId="urn:microsoft.com/office/officeart/2005/8/layout/orgChart1"/>
    <dgm:cxn modelId="{3CC2FE7E-EAAF-4351-9F7B-8893F37E5951}" type="presParOf" srcId="{8069DB45-4CF3-4F1B-B62D-8B3830969AB3}" destId="{63488AE3-3D14-4E40-A3B0-80A80F6F90A2}" srcOrd="1" destOrd="0" presId="urn:microsoft.com/office/officeart/2005/8/layout/orgChart1"/>
    <dgm:cxn modelId="{6A73DE23-E81D-48D5-847B-FF2435CEA362}" type="presParOf" srcId="{759A650B-6F34-42BA-809D-79418D336B34}" destId="{827454E5-AD65-4D7F-ADBC-23A2E0E859F0}" srcOrd="1" destOrd="0" presId="urn:microsoft.com/office/officeart/2005/8/layout/orgChart1"/>
    <dgm:cxn modelId="{D56B45D2-EE97-4E1C-B875-C8D4847154DA}" type="presParOf" srcId="{827454E5-AD65-4D7F-ADBC-23A2E0E859F0}" destId="{F21765F7-4F2C-4A10-B4C0-233F0EAB60CD}" srcOrd="0" destOrd="0" presId="urn:microsoft.com/office/officeart/2005/8/layout/orgChart1"/>
    <dgm:cxn modelId="{0884B77F-606D-42BC-B883-F56F8A98CA70}" type="presParOf" srcId="{827454E5-AD65-4D7F-ADBC-23A2E0E859F0}" destId="{93F01A49-9A49-4FFF-A71E-EA00DEB11BEB}" srcOrd="1" destOrd="0" presId="urn:microsoft.com/office/officeart/2005/8/layout/orgChart1"/>
    <dgm:cxn modelId="{AF2B18BC-E66D-47E9-847B-5BC2237F88F3}" type="presParOf" srcId="{93F01A49-9A49-4FFF-A71E-EA00DEB11BEB}" destId="{6E6C4223-0CC1-4773-8DF5-18BEA32A8D2F}" srcOrd="0" destOrd="0" presId="urn:microsoft.com/office/officeart/2005/8/layout/orgChart1"/>
    <dgm:cxn modelId="{3327BDC7-9882-4236-9D5F-32DCA2F16886}" type="presParOf" srcId="{6E6C4223-0CC1-4773-8DF5-18BEA32A8D2F}" destId="{06A1E82A-0EF6-40B9-B19C-14C8072B7804}" srcOrd="0" destOrd="0" presId="urn:microsoft.com/office/officeart/2005/8/layout/orgChart1"/>
    <dgm:cxn modelId="{9600D0CD-E941-4D55-B4DD-6D56A7A85C20}" type="presParOf" srcId="{6E6C4223-0CC1-4773-8DF5-18BEA32A8D2F}" destId="{46DB7D2D-97DD-4568-89AF-DB00AB171D36}" srcOrd="1" destOrd="0" presId="urn:microsoft.com/office/officeart/2005/8/layout/orgChart1"/>
    <dgm:cxn modelId="{C8A9E221-58E9-4F75-AA86-6C1578AE1700}" type="presParOf" srcId="{93F01A49-9A49-4FFF-A71E-EA00DEB11BEB}" destId="{D2511EA3-6076-4AD3-BACA-A3CF3B767DD8}" srcOrd="1" destOrd="0" presId="urn:microsoft.com/office/officeart/2005/8/layout/orgChart1"/>
    <dgm:cxn modelId="{2232061D-4246-470C-8D2A-BA7AA7389F57}" type="presParOf" srcId="{D2511EA3-6076-4AD3-BACA-A3CF3B767DD8}" destId="{6F5967F5-1B08-4DE4-865F-9CE518F90A36}" srcOrd="0" destOrd="0" presId="urn:microsoft.com/office/officeart/2005/8/layout/orgChart1"/>
    <dgm:cxn modelId="{0F07E972-AA65-4BC4-B98B-79C15CE17DB0}" type="presParOf" srcId="{D2511EA3-6076-4AD3-BACA-A3CF3B767DD8}" destId="{8BD4EF4C-902C-4010-9B02-D0A3D3C8E016}" srcOrd="1" destOrd="0" presId="urn:microsoft.com/office/officeart/2005/8/layout/orgChart1"/>
    <dgm:cxn modelId="{5175255A-E98E-4419-BBE2-94AE484D5ADA}" type="presParOf" srcId="{8BD4EF4C-902C-4010-9B02-D0A3D3C8E016}" destId="{B60636D0-63CB-49C2-AA0E-6F83FEDAA9EC}" srcOrd="0" destOrd="0" presId="urn:microsoft.com/office/officeart/2005/8/layout/orgChart1"/>
    <dgm:cxn modelId="{1305B3E2-513C-412E-8CE7-FB37BAAB304A}" type="presParOf" srcId="{B60636D0-63CB-49C2-AA0E-6F83FEDAA9EC}" destId="{A4D5853C-434F-4551-A55F-99B116220922}" srcOrd="0" destOrd="0" presId="urn:microsoft.com/office/officeart/2005/8/layout/orgChart1"/>
    <dgm:cxn modelId="{060469E6-790A-41F7-8C1B-1DA8CC5295BD}" type="presParOf" srcId="{B60636D0-63CB-49C2-AA0E-6F83FEDAA9EC}" destId="{C189ABE9-FBF1-4113-9F1B-5716F61F487C}" srcOrd="1" destOrd="0" presId="urn:microsoft.com/office/officeart/2005/8/layout/orgChart1"/>
    <dgm:cxn modelId="{3F249BF0-5E5B-4EAF-A6B4-05AA0F50B9D4}" type="presParOf" srcId="{8BD4EF4C-902C-4010-9B02-D0A3D3C8E016}" destId="{BFA367D3-389E-4439-A5B7-02B7700B91F2}" srcOrd="1" destOrd="0" presId="urn:microsoft.com/office/officeart/2005/8/layout/orgChart1"/>
    <dgm:cxn modelId="{E69FD80F-AAD1-4520-817F-3286CCD0AF47}" type="presParOf" srcId="{8BD4EF4C-902C-4010-9B02-D0A3D3C8E016}" destId="{75CFA8EC-96DC-4778-A6ED-8D80092F5DAD}" srcOrd="2" destOrd="0" presId="urn:microsoft.com/office/officeart/2005/8/layout/orgChart1"/>
    <dgm:cxn modelId="{47A87517-56E4-46C0-A412-5270679E9F05}" type="presParOf" srcId="{93F01A49-9A49-4FFF-A71E-EA00DEB11BEB}" destId="{FB938FF8-8D22-4CD8-9DA4-154A21F88AEA}" srcOrd="2" destOrd="0" presId="urn:microsoft.com/office/officeart/2005/8/layout/orgChart1"/>
    <dgm:cxn modelId="{EDB7C347-516C-476C-8B8B-DEC1BE2045DD}" type="presParOf" srcId="{827454E5-AD65-4D7F-ADBC-23A2E0E859F0}" destId="{F832E030-5B2A-4C11-A352-F3A869D56DEE}" srcOrd="2" destOrd="0" presId="urn:microsoft.com/office/officeart/2005/8/layout/orgChart1"/>
    <dgm:cxn modelId="{C4ECB57D-8F69-44CE-8632-1F64203D5C31}" type="presParOf" srcId="{827454E5-AD65-4D7F-ADBC-23A2E0E859F0}" destId="{E55E204B-8011-4031-9505-9BDCFCB61E8E}" srcOrd="3" destOrd="0" presId="urn:microsoft.com/office/officeart/2005/8/layout/orgChart1"/>
    <dgm:cxn modelId="{3DFA4D19-B039-41E7-B756-98392FDF266A}" type="presParOf" srcId="{E55E204B-8011-4031-9505-9BDCFCB61E8E}" destId="{BD8B7907-79ED-4D86-A46B-60DFFDF7AE1B}" srcOrd="0" destOrd="0" presId="urn:microsoft.com/office/officeart/2005/8/layout/orgChart1"/>
    <dgm:cxn modelId="{3A0D9469-9F73-488A-9EE8-E6B48B11BCD8}" type="presParOf" srcId="{BD8B7907-79ED-4D86-A46B-60DFFDF7AE1B}" destId="{E2D8060F-16D8-4B83-BABC-10165EBF1CAD}" srcOrd="0" destOrd="0" presId="urn:microsoft.com/office/officeart/2005/8/layout/orgChart1"/>
    <dgm:cxn modelId="{53285D05-1349-4EDE-9FAF-65A7FF1A0CE7}" type="presParOf" srcId="{BD8B7907-79ED-4D86-A46B-60DFFDF7AE1B}" destId="{E25C8F47-2FEB-4C03-814A-00BD25E49395}" srcOrd="1" destOrd="0" presId="urn:microsoft.com/office/officeart/2005/8/layout/orgChart1"/>
    <dgm:cxn modelId="{9E038394-EBBA-496D-A896-417FD858FB06}" type="presParOf" srcId="{E55E204B-8011-4031-9505-9BDCFCB61E8E}" destId="{93FE2152-D6F8-4FB4-8F67-103B4FE2C679}" srcOrd="1" destOrd="0" presId="urn:microsoft.com/office/officeart/2005/8/layout/orgChart1"/>
    <dgm:cxn modelId="{C07624B4-7F9A-4A20-8A06-E9AA2D812F10}" type="presParOf" srcId="{93FE2152-D6F8-4FB4-8F67-103B4FE2C679}" destId="{955109A5-3ED3-4CED-9367-4FFE26D0E5F8}" srcOrd="0" destOrd="0" presId="urn:microsoft.com/office/officeart/2005/8/layout/orgChart1"/>
    <dgm:cxn modelId="{4253AE70-07F0-4401-B5FF-A293C2D2E65B}" type="presParOf" srcId="{93FE2152-D6F8-4FB4-8F67-103B4FE2C679}" destId="{09DEABAE-E82B-4A46-95D7-7EE71BB9B7E1}" srcOrd="1" destOrd="0" presId="urn:microsoft.com/office/officeart/2005/8/layout/orgChart1"/>
    <dgm:cxn modelId="{B3562ADA-F6C6-4DA6-9CB7-52DE6A114CFF}" type="presParOf" srcId="{09DEABAE-E82B-4A46-95D7-7EE71BB9B7E1}" destId="{429EC5F6-371D-4C04-A1C2-EFBC882F80C1}" srcOrd="0" destOrd="0" presId="urn:microsoft.com/office/officeart/2005/8/layout/orgChart1"/>
    <dgm:cxn modelId="{0628BAFC-1EA5-4371-87B4-6001241310B6}" type="presParOf" srcId="{429EC5F6-371D-4C04-A1C2-EFBC882F80C1}" destId="{542C40A6-7170-4C11-A121-34C6ADC5E028}" srcOrd="0" destOrd="0" presId="urn:microsoft.com/office/officeart/2005/8/layout/orgChart1"/>
    <dgm:cxn modelId="{6DC33B50-EE2F-4A2B-8A7D-A00535B64A27}" type="presParOf" srcId="{429EC5F6-371D-4C04-A1C2-EFBC882F80C1}" destId="{A3155A5E-C74C-45B8-BBAE-ABF4C6A45D9F}" srcOrd="1" destOrd="0" presId="urn:microsoft.com/office/officeart/2005/8/layout/orgChart1"/>
    <dgm:cxn modelId="{0A2AFC15-9B92-4A2D-9FC6-9E5DBEB5314D}" type="presParOf" srcId="{09DEABAE-E82B-4A46-95D7-7EE71BB9B7E1}" destId="{32144A07-039F-4304-9FE6-5C312FFE3CCF}" srcOrd="1" destOrd="0" presId="urn:microsoft.com/office/officeart/2005/8/layout/orgChart1"/>
    <dgm:cxn modelId="{52D71A28-1BD6-4FB8-A606-BBD30DCC6539}" type="presParOf" srcId="{09DEABAE-E82B-4A46-95D7-7EE71BB9B7E1}" destId="{B86AF818-A66B-472B-ADD2-83163861B1B9}" srcOrd="2" destOrd="0" presId="urn:microsoft.com/office/officeart/2005/8/layout/orgChart1"/>
    <dgm:cxn modelId="{56893773-0599-481C-89E9-2E8742ECB214}" type="presParOf" srcId="{E55E204B-8011-4031-9505-9BDCFCB61E8E}" destId="{DB8FE7CF-C350-4E93-8934-AA7E35DE86A1}" srcOrd="2" destOrd="0" presId="urn:microsoft.com/office/officeart/2005/8/layout/orgChart1"/>
    <dgm:cxn modelId="{48300E6A-C058-4C22-A25D-E04856AD53A2}" type="presParOf" srcId="{759A650B-6F34-42BA-809D-79418D336B34}" destId="{415F746F-47D0-4A5A-8621-78A485CABDA4}" srcOrd="2" destOrd="0" presId="urn:microsoft.com/office/officeart/2005/8/layout/orgChart1"/>
    <dgm:cxn modelId="{0A826833-65B9-41EE-A08B-AD819C14E15B}" type="presParOf" srcId="{7835EACB-64DD-4155-BFFC-9238AF0A67C5}" destId="{CEE6236A-216E-4F3A-A565-866E8298A4FB}" srcOrd="2" destOrd="0" presId="urn:microsoft.com/office/officeart/2005/8/layout/orgChart1"/>
    <dgm:cxn modelId="{D6A1A54D-ED39-4BE2-8BFC-0380EEA09C9C}" type="presParOf" srcId="{7835EACB-64DD-4155-BFFC-9238AF0A67C5}" destId="{C8AA3D6D-4FF2-4351-B1B7-0D7892D7072D}" srcOrd="3" destOrd="0" presId="urn:microsoft.com/office/officeart/2005/8/layout/orgChart1"/>
    <dgm:cxn modelId="{41829B80-75B4-4842-90E3-CAD6DCD3FCAB}" type="presParOf" srcId="{C8AA3D6D-4FF2-4351-B1B7-0D7892D7072D}" destId="{C019948B-8D4B-413B-86D7-37A35179686E}" srcOrd="0" destOrd="0" presId="urn:microsoft.com/office/officeart/2005/8/layout/orgChart1"/>
    <dgm:cxn modelId="{40FC0810-F97D-4753-8D1C-FAB53DF38990}" type="presParOf" srcId="{C019948B-8D4B-413B-86D7-37A35179686E}" destId="{13374AA0-3E7A-4471-8F00-B46EE0328304}" srcOrd="0" destOrd="0" presId="urn:microsoft.com/office/officeart/2005/8/layout/orgChart1"/>
    <dgm:cxn modelId="{6BDD2239-FED4-4025-8221-472D38F33DE8}" type="presParOf" srcId="{C019948B-8D4B-413B-86D7-37A35179686E}" destId="{E400B6D4-5308-4F14-B09D-5804E798C260}" srcOrd="1" destOrd="0" presId="urn:microsoft.com/office/officeart/2005/8/layout/orgChart1"/>
    <dgm:cxn modelId="{F4C8E076-1A9D-474F-A805-6BEBCB31A503}" type="presParOf" srcId="{C8AA3D6D-4FF2-4351-B1B7-0D7892D7072D}" destId="{A408DF94-2789-4F30-9395-1E7F394DC231}" srcOrd="1" destOrd="0" presId="urn:microsoft.com/office/officeart/2005/8/layout/orgChart1"/>
    <dgm:cxn modelId="{CBE2A8C9-9489-4CAE-8BB0-2E28B96F4D0D}" type="presParOf" srcId="{A408DF94-2789-4F30-9395-1E7F394DC231}" destId="{1A42E6E6-8554-477D-AF0A-D1A26B2E5609}" srcOrd="0" destOrd="0" presId="urn:microsoft.com/office/officeart/2005/8/layout/orgChart1"/>
    <dgm:cxn modelId="{485975C7-7C40-4E49-8B62-4B9E970DA5F3}" type="presParOf" srcId="{A408DF94-2789-4F30-9395-1E7F394DC231}" destId="{9E47FFBA-F47C-4129-984C-7DD178B37ABF}" srcOrd="1" destOrd="0" presId="urn:microsoft.com/office/officeart/2005/8/layout/orgChart1"/>
    <dgm:cxn modelId="{25BC6836-4963-4A4F-BA80-E2AB0E358453}" type="presParOf" srcId="{9E47FFBA-F47C-4129-984C-7DD178B37ABF}" destId="{92FF09E8-EAA3-439F-9DA0-E17E9949E96B}" srcOrd="0" destOrd="0" presId="urn:microsoft.com/office/officeart/2005/8/layout/orgChart1"/>
    <dgm:cxn modelId="{0CB316CB-EB11-4A5E-8D4D-C39537084295}" type="presParOf" srcId="{92FF09E8-EAA3-439F-9DA0-E17E9949E96B}" destId="{178A75AC-4D49-4EDE-A788-C058C3129C4F}" srcOrd="0" destOrd="0" presId="urn:microsoft.com/office/officeart/2005/8/layout/orgChart1"/>
    <dgm:cxn modelId="{A4A4403F-2118-46AE-B43A-18345009670A}" type="presParOf" srcId="{92FF09E8-EAA3-439F-9DA0-E17E9949E96B}" destId="{4CF7CFAF-12B6-4066-9EEA-8864659C568B}" srcOrd="1" destOrd="0" presId="urn:microsoft.com/office/officeart/2005/8/layout/orgChart1"/>
    <dgm:cxn modelId="{D461FB1C-0AD0-4059-867C-6D65F078BF05}" type="presParOf" srcId="{9E47FFBA-F47C-4129-984C-7DD178B37ABF}" destId="{8257660E-424D-45A0-800F-4CACBE0FED88}" srcOrd="1" destOrd="0" presId="urn:microsoft.com/office/officeart/2005/8/layout/orgChart1"/>
    <dgm:cxn modelId="{CF1ABF8D-E4E6-4AF0-A7A7-71FA8EA26656}" type="presParOf" srcId="{8257660E-424D-45A0-800F-4CACBE0FED88}" destId="{B80EC270-FD07-4169-BDE0-F07E8DB30351}" srcOrd="0" destOrd="0" presId="urn:microsoft.com/office/officeart/2005/8/layout/orgChart1"/>
    <dgm:cxn modelId="{3099E095-A5BA-45B9-9484-EB45711CB386}" type="presParOf" srcId="{8257660E-424D-45A0-800F-4CACBE0FED88}" destId="{14BBA42D-004C-4FAB-888B-2C92FAF9CEA7}" srcOrd="1" destOrd="0" presId="urn:microsoft.com/office/officeart/2005/8/layout/orgChart1"/>
    <dgm:cxn modelId="{817E2D48-FB20-41A0-9609-CFCD60E2B311}" type="presParOf" srcId="{14BBA42D-004C-4FAB-888B-2C92FAF9CEA7}" destId="{06538994-53E7-400F-912F-65660D2343F9}" srcOrd="0" destOrd="0" presId="urn:microsoft.com/office/officeart/2005/8/layout/orgChart1"/>
    <dgm:cxn modelId="{908F9DAC-3229-4C4C-9684-73E1E24B70DC}" type="presParOf" srcId="{06538994-53E7-400F-912F-65660D2343F9}" destId="{3CB53250-8DEB-4BF9-B639-BC8C03CC2443}" srcOrd="0" destOrd="0" presId="urn:microsoft.com/office/officeart/2005/8/layout/orgChart1"/>
    <dgm:cxn modelId="{E51756FC-2CCB-46B1-A89B-4318B65B0930}" type="presParOf" srcId="{06538994-53E7-400F-912F-65660D2343F9}" destId="{41FA9EBC-28E0-4845-9AB8-CF64EA3878BC}" srcOrd="1" destOrd="0" presId="urn:microsoft.com/office/officeart/2005/8/layout/orgChart1"/>
    <dgm:cxn modelId="{673DC7AE-F1AE-4210-A45D-D8ECAA56CDC9}" type="presParOf" srcId="{14BBA42D-004C-4FAB-888B-2C92FAF9CEA7}" destId="{C42CB009-9F7F-44CA-9998-AACEC9A6AF01}" srcOrd="1" destOrd="0" presId="urn:microsoft.com/office/officeart/2005/8/layout/orgChart1"/>
    <dgm:cxn modelId="{A87F1506-061F-433E-838A-1D2D3B8B1F52}" type="presParOf" srcId="{14BBA42D-004C-4FAB-888B-2C92FAF9CEA7}" destId="{8BC01C04-7EF6-45A4-AF46-A45B7CDC60FC}" srcOrd="2" destOrd="0" presId="urn:microsoft.com/office/officeart/2005/8/layout/orgChart1"/>
    <dgm:cxn modelId="{5BF410F1-0623-4083-A155-1C1CBF49FD34}" type="presParOf" srcId="{9E47FFBA-F47C-4129-984C-7DD178B37ABF}" destId="{F2312DE9-75D6-4255-9299-6DF5E38CAD7C}" srcOrd="2" destOrd="0" presId="urn:microsoft.com/office/officeart/2005/8/layout/orgChart1"/>
    <dgm:cxn modelId="{F42F7BFD-9ADF-4E0E-A52E-1E3DDE9F3BE8}" type="presParOf" srcId="{A408DF94-2789-4F30-9395-1E7F394DC231}" destId="{E524F8D6-6A31-4120-B5AE-98E2A84B5A8C}" srcOrd="2" destOrd="0" presId="urn:microsoft.com/office/officeart/2005/8/layout/orgChart1"/>
    <dgm:cxn modelId="{28E7F3C5-C0F7-4EC8-A838-051BB4470B26}" type="presParOf" srcId="{A408DF94-2789-4F30-9395-1E7F394DC231}" destId="{257CC30D-65C1-426A-81A8-C4648DE8448A}" srcOrd="3" destOrd="0" presId="urn:microsoft.com/office/officeart/2005/8/layout/orgChart1"/>
    <dgm:cxn modelId="{1438386F-98C9-4276-A12E-8EFF80480B62}" type="presParOf" srcId="{257CC30D-65C1-426A-81A8-C4648DE8448A}" destId="{6F5EAFED-443D-44CB-945B-0153A2BD056C}" srcOrd="0" destOrd="0" presId="urn:microsoft.com/office/officeart/2005/8/layout/orgChart1"/>
    <dgm:cxn modelId="{C63FF88D-A6BF-4E62-8CB6-97D2F00241DA}" type="presParOf" srcId="{6F5EAFED-443D-44CB-945B-0153A2BD056C}" destId="{81343267-98D8-4242-A80C-4CEB5E3E2698}" srcOrd="0" destOrd="0" presId="urn:microsoft.com/office/officeart/2005/8/layout/orgChart1"/>
    <dgm:cxn modelId="{CC3C186E-7A6D-4368-B145-6404D9AC728C}" type="presParOf" srcId="{6F5EAFED-443D-44CB-945B-0153A2BD056C}" destId="{C6B43F54-4DE6-48F5-9642-DDF69CEC676F}" srcOrd="1" destOrd="0" presId="urn:microsoft.com/office/officeart/2005/8/layout/orgChart1"/>
    <dgm:cxn modelId="{ED4F6A00-F672-414B-90D3-B2471963D4EE}" type="presParOf" srcId="{257CC30D-65C1-426A-81A8-C4648DE8448A}" destId="{9EB342C3-CB38-4EA7-951B-9227CAD9E142}" srcOrd="1" destOrd="0" presId="urn:microsoft.com/office/officeart/2005/8/layout/orgChart1"/>
    <dgm:cxn modelId="{DA75F17A-1AFC-40D0-A003-310C73D35A5A}" type="presParOf" srcId="{9EB342C3-CB38-4EA7-951B-9227CAD9E142}" destId="{A93C2BC6-E7B3-42AB-89A7-F88593B551B4}" srcOrd="0" destOrd="0" presId="urn:microsoft.com/office/officeart/2005/8/layout/orgChart1"/>
    <dgm:cxn modelId="{5BE0E509-6542-4A8A-BAFA-42346F931CA9}" type="presParOf" srcId="{9EB342C3-CB38-4EA7-951B-9227CAD9E142}" destId="{20B62598-6ED1-4983-AAB4-7694BE74AA37}" srcOrd="1" destOrd="0" presId="urn:microsoft.com/office/officeart/2005/8/layout/orgChart1"/>
    <dgm:cxn modelId="{50147A42-5D01-4978-8B0E-9B493DD9D9DF}" type="presParOf" srcId="{20B62598-6ED1-4983-AAB4-7694BE74AA37}" destId="{B7C2C534-B493-49CC-980D-BC4E9FB92AF5}" srcOrd="0" destOrd="0" presId="urn:microsoft.com/office/officeart/2005/8/layout/orgChart1"/>
    <dgm:cxn modelId="{AEBD2029-5C87-4428-B469-CD3D2430AE04}" type="presParOf" srcId="{B7C2C534-B493-49CC-980D-BC4E9FB92AF5}" destId="{8B3CF149-CDD0-4E6B-90D6-B63132A051FF}" srcOrd="0" destOrd="0" presId="urn:microsoft.com/office/officeart/2005/8/layout/orgChart1"/>
    <dgm:cxn modelId="{AC531F5C-0257-4892-8A5F-7E6F724F015C}" type="presParOf" srcId="{B7C2C534-B493-49CC-980D-BC4E9FB92AF5}" destId="{860C4C44-50EC-4475-AE72-39B576B7AF18}" srcOrd="1" destOrd="0" presId="urn:microsoft.com/office/officeart/2005/8/layout/orgChart1"/>
    <dgm:cxn modelId="{BB978209-D844-4E5D-A6F4-5EC01B0185AE}" type="presParOf" srcId="{20B62598-6ED1-4983-AAB4-7694BE74AA37}" destId="{428E4385-9DC3-4FF0-AC16-198F3EDD1FBA}" srcOrd="1" destOrd="0" presId="urn:microsoft.com/office/officeart/2005/8/layout/orgChart1"/>
    <dgm:cxn modelId="{4E769C89-04D4-496B-BED8-E4F79B59A072}" type="presParOf" srcId="{20B62598-6ED1-4983-AAB4-7694BE74AA37}" destId="{75DACD3D-2F7C-465F-A38B-F318A24693FB}" srcOrd="2" destOrd="0" presId="urn:microsoft.com/office/officeart/2005/8/layout/orgChart1"/>
    <dgm:cxn modelId="{08137480-E459-4C16-9C1A-69DCE83A2F2F}" type="presParOf" srcId="{257CC30D-65C1-426A-81A8-C4648DE8448A}" destId="{03EA9AEA-26F9-4A2D-8499-DC35D1BD2A24}" srcOrd="2" destOrd="0" presId="urn:microsoft.com/office/officeart/2005/8/layout/orgChart1"/>
    <dgm:cxn modelId="{40537DC2-9C7D-4FD1-9E82-509FD1EC2BA2}" type="presParOf" srcId="{C8AA3D6D-4FF2-4351-B1B7-0D7892D7072D}" destId="{4D0FDBD3-ADC1-417C-9DB2-8EEE29C08CF4}" srcOrd="2" destOrd="0" presId="urn:microsoft.com/office/officeart/2005/8/layout/orgChart1"/>
    <dgm:cxn modelId="{2B46947D-9D5E-4F90-849C-40DCF90BE460}" type="presParOf" srcId="{62F01133-F4B2-4ABB-A108-95137D948ABC}" destId="{D76A585A-DC13-4FB0-BD36-5B27777CF173}" srcOrd="2" destOrd="0" presId="urn:microsoft.com/office/officeart/2005/8/layout/orgChart1"/>
    <dgm:cxn modelId="{F2A002C0-EB3B-4280-B5A7-CD6CDD4F1B9D}" type="presParOf" srcId="{2E45EAC5-5582-4CCC-9E16-1B1C15BF64EA}" destId="{968A8E27-DBD2-4E70-8801-08C589FEB7A2}"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BEE6B5-3520-4279-B2C3-C4FB512C9C0D}" type="doc">
      <dgm:prSet loTypeId="urn:diagrams.loki3.com/BracketList" loCatId="list" qsTypeId="urn:microsoft.com/office/officeart/2005/8/quickstyle/simple1" qsCatId="simple" csTypeId="urn:microsoft.com/office/officeart/2005/8/colors/accent2_2" csCatId="accent2" phldr="1"/>
      <dgm:spPr/>
      <dgm:t>
        <a:bodyPr/>
        <a:lstStyle/>
        <a:p>
          <a:endParaRPr lang="en-US"/>
        </a:p>
      </dgm:t>
    </dgm:pt>
    <dgm:pt modelId="{889B8926-BC65-44FE-A531-648251308753}">
      <dgm:prSet phldrT="[Text]"/>
      <dgm:spPr/>
      <dgm:t>
        <a:bodyPr/>
        <a:lstStyle/>
        <a:p>
          <a:r>
            <a:rPr lang="en-US" dirty="0"/>
            <a:t>Base Image</a:t>
          </a:r>
        </a:p>
      </dgm:t>
    </dgm:pt>
    <dgm:pt modelId="{B4AC7FFF-E280-4741-BDB2-7B09F6800327}" type="parTrans" cxnId="{1D7D4A54-D1C9-4166-A645-8E421153862E}">
      <dgm:prSet/>
      <dgm:spPr/>
      <dgm:t>
        <a:bodyPr/>
        <a:lstStyle/>
        <a:p>
          <a:endParaRPr lang="en-US"/>
        </a:p>
      </dgm:t>
    </dgm:pt>
    <dgm:pt modelId="{6A35FE61-3EF7-4A54-AD0F-0602968548F8}" type="sibTrans" cxnId="{1D7D4A54-D1C9-4166-A645-8E421153862E}">
      <dgm:prSet/>
      <dgm:spPr/>
      <dgm:t>
        <a:bodyPr/>
        <a:lstStyle/>
        <a:p>
          <a:endParaRPr lang="en-US"/>
        </a:p>
      </dgm:t>
    </dgm:pt>
    <dgm:pt modelId="{DF9C2098-B8A6-4BB9-8319-4B9796C25CD6}">
      <dgm:prSet phldrT="[Text]"/>
      <dgm:spPr/>
      <dgm:t>
        <a:bodyPr/>
        <a:lstStyle/>
        <a:p>
          <a:r>
            <a:rPr lang="en-US" dirty="0"/>
            <a:t>Dependencies</a:t>
          </a:r>
        </a:p>
      </dgm:t>
    </dgm:pt>
    <dgm:pt modelId="{5C141828-163A-496B-8EFA-9E51A3585AE9}" type="parTrans" cxnId="{EA320925-5145-457E-BDA1-DA6F3E6184ED}">
      <dgm:prSet/>
      <dgm:spPr/>
      <dgm:t>
        <a:bodyPr/>
        <a:lstStyle/>
        <a:p>
          <a:endParaRPr lang="en-US"/>
        </a:p>
      </dgm:t>
    </dgm:pt>
    <dgm:pt modelId="{7C99AD5D-6F26-4FC5-ABAC-83C1E3224B9E}" type="sibTrans" cxnId="{EA320925-5145-457E-BDA1-DA6F3E6184ED}">
      <dgm:prSet/>
      <dgm:spPr/>
      <dgm:t>
        <a:bodyPr/>
        <a:lstStyle/>
        <a:p>
          <a:endParaRPr lang="en-US"/>
        </a:p>
      </dgm:t>
    </dgm:pt>
    <dgm:pt modelId="{04C1E28A-69BA-40A4-BF46-51B1C15C2A3C}">
      <dgm:prSet phldrT="[Text]"/>
      <dgm:spPr/>
      <dgm:t>
        <a:bodyPr/>
        <a:lstStyle/>
        <a:p>
          <a:r>
            <a:rPr lang="en-US" dirty="0"/>
            <a:t>Container Layer</a:t>
          </a:r>
        </a:p>
      </dgm:t>
    </dgm:pt>
    <dgm:pt modelId="{24C5B4BC-3A66-47C5-9A75-2BBCE0E487F2}" type="parTrans" cxnId="{664651C6-F770-4CDC-8172-10EEDFD2D07B}">
      <dgm:prSet/>
      <dgm:spPr/>
      <dgm:t>
        <a:bodyPr/>
        <a:lstStyle/>
        <a:p>
          <a:endParaRPr lang="en-US"/>
        </a:p>
      </dgm:t>
    </dgm:pt>
    <dgm:pt modelId="{AB64D19D-74A7-4647-B679-E42E2610D41A}" type="sibTrans" cxnId="{664651C6-F770-4CDC-8172-10EEDFD2D07B}">
      <dgm:prSet/>
      <dgm:spPr/>
      <dgm:t>
        <a:bodyPr/>
        <a:lstStyle/>
        <a:p>
          <a:endParaRPr lang="en-US"/>
        </a:p>
      </dgm:t>
    </dgm:pt>
    <dgm:pt modelId="{D568ABEB-137F-4D08-83F9-15ECDDA8FA61}">
      <dgm:prSet phldrT="[Text]"/>
      <dgm:spPr/>
      <dgm:t>
        <a:bodyPr/>
        <a:lstStyle/>
        <a:p>
          <a:r>
            <a:rPr lang="en-US" dirty="0"/>
            <a:t>Commands</a:t>
          </a:r>
        </a:p>
      </dgm:t>
    </dgm:pt>
    <dgm:pt modelId="{5CA4A82E-B1FC-4991-81D1-112DDD218EC1}" type="parTrans" cxnId="{CCB8BF43-10BB-49BE-BDBB-AFC10C6BE68A}">
      <dgm:prSet/>
      <dgm:spPr/>
      <dgm:t>
        <a:bodyPr/>
        <a:lstStyle/>
        <a:p>
          <a:endParaRPr lang="en-US"/>
        </a:p>
      </dgm:t>
    </dgm:pt>
    <dgm:pt modelId="{E478FC73-F6FE-4E4A-9011-6799EE0777BB}" type="sibTrans" cxnId="{CCB8BF43-10BB-49BE-BDBB-AFC10C6BE68A}">
      <dgm:prSet/>
      <dgm:spPr/>
      <dgm:t>
        <a:bodyPr/>
        <a:lstStyle/>
        <a:p>
          <a:endParaRPr lang="en-US"/>
        </a:p>
      </dgm:t>
    </dgm:pt>
    <dgm:pt modelId="{B87FEBFC-2DAB-42EC-8638-D9B696362447}">
      <dgm:prSet phldrT="[Text]"/>
      <dgm:spPr/>
      <dgm:t>
        <a:bodyPr/>
        <a:lstStyle/>
        <a:p>
          <a:r>
            <a:rPr lang="en-US" dirty="0" err="1"/>
            <a:t>Entrypoint</a:t>
          </a:r>
          <a:r>
            <a:rPr lang="en-US" dirty="0"/>
            <a:t>/Start commands</a:t>
          </a:r>
        </a:p>
      </dgm:t>
    </dgm:pt>
    <dgm:pt modelId="{1DC9422B-D15B-4E50-AD90-610D460B90EE}" type="parTrans" cxnId="{08A1590E-BAE1-403D-A7CC-E892BF89E826}">
      <dgm:prSet/>
      <dgm:spPr/>
      <dgm:t>
        <a:bodyPr/>
        <a:lstStyle/>
        <a:p>
          <a:endParaRPr lang="en-US"/>
        </a:p>
      </dgm:t>
    </dgm:pt>
    <dgm:pt modelId="{3806680F-D4F2-4644-88F6-A16E5F0972DC}" type="sibTrans" cxnId="{08A1590E-BAE1-403D-A7CC-E892BF89E826}">
      <dgm:prSet/>
      <dgm:spPr/>
      <dgm:t>
        <a:bodyPr/>
        <a:lstStyle/>
        <a:p>
          <a:endParaRPr lang="en-US"/>
        </a:p>
      </dgm:t>
    </dgm:pt>
    <dgm:pt modelId="{02A05A4D-5500-458B-B7F2-6028CE6FC607}">
      <dgm:prSet phldrT="[Text]"/>
      <dgm:spPr/>
      <dgm:t>
        <a:bodyPr/>
        <a:lstStyle/>
        <a:p>
          <a:r>
            <a:rPr lang="en-US" dirty="0"/>
            <a:t>Ports</a:t>
          </a:r>
        </a:p>
      </dgm:t>
    </dgm:pt>
    <dgm:pt modelId="{332320D4-DD4A-4BB2-BF00-3F05E7E61DCF}" type="parTrans" cxnId="{509364A3-2816-47C0-8260-89C56FEF218B}">
      <dgm:prSet/>
      <dgm:spPr/>
      <dgm:t>
        <a:bodyPr/>
        <a:lstStyle/>
        <a:p>
          <a:endParaRPr lang="en-US"/>
        </a:p>
      </dgm:t>
    </dgm:pt>
    <dgm:pt modelId="{C2CD8786-1333-4389-A565-24FA145D88D1}" type="sibTrans" cxnId="{509364A3-2816-47C0-8260-89C56FEF218B}">
      <dgm:prSet/>
      <dgm:spPr/>
      <dgm:t>
        <a:bodyPr/>
        <a:lstStyle/>
        <a:p>
          <a:endParaRPr lang="en-US"/>
        </a:p>
      </dgm:t>
    </dgm:pt>
    <dgm:pt modelId="{F30A7A16-4CDC-473B-9EC6-BEDAED6C468F}">
      <dgm:prSet phldrT="[Text]"/>
      <dgm:spPr/>
      <dgm:t>
        <a:bodyPr/>
        <a:lstStyle/>
        <a:p>
          <a:r>
            <a:rPr lang="en-US" dirty="0"/>
            <a:t>FROM </a:t>
          </a:r>
          <a:r>
            <a:rPr lang="en-US" dirty="0" err="1"/>
            <a:t>ubuntu:latest</a:t>
          </a:r>
          <a:endParaRPr lang="en-US" dirty="0"/>
        </a:p>
      </dgm:t>
    </dgm:pt>
    <dgm:pt modelId="{DC8A5464-6383-41F8-BAF1-CF613947C12C}" type="parTrans" cxnId="{0E321E25-3B83-4804-85E3-9F60D5C5A6D0}">
      <dgm:prSet/>
      <dgm:spPr/>
      <dgm:t>
        <a:bodyPr/>
        <a:lstStyle/>
        <a:p>
          <a:endParaRPr lang="en-US"/>
        </a:p>
      </dgm:t>
    </dgm:pt>
    <dgm:pt modelId="{5D2630E6-EAE8-4FD9-963B-C610C677ED2F}" type="sibTrans" cxnId="{0E321E25-3B83-4804-85E3-9F60D5C5A6D0}">
      <dgm:prSet/>
      <dgm:spPr/>
      <dgm:t>
        <a:bodyPr/>
        <a:lstStyle/>
        <a:p>
          <a:endParaRPr lang="en-US"/>
        </a:p>
      </dgm:t>
    </dgm:pt>
    <dgm:pt modelId="{646AD3E1-A353-4E6D-AFDC-8378278F12B5}">
      <dgm:prSet phldrT="[Text]"/>
      <dgm:spPr/>
      <dgm:t>
        <a:bodyPr/>
        <a:lstStyle/>
        <a:p>
          <a:r>
            <a:rPr lang="en-US" dirty="0"/>
            <a:t>apt-get install -y git </a:t>
          </a:r>
          <a:r>
            <a:rPr lang="en-US" dirty="0" err="1"/>
            <a:t>cmake</a:t>
          </a:r>
          <a:r>
            <a:rPr lang="en-US" dirty="0"/>
            <a:t> python3 …</a:t>
          </a:r>
        </a:p>
      </dgm:t>
    </dgm:pt>
    <dgm:pt modelId="{B45C14F7-0892-49B3-B5F0-770F9CD580D4}" type="parTrans" cxnId="{06AB6B67-9E26-4B94-B98C-FC8D448CF0ED}">
      <dgm:prSet/>
      <dgm:spPr/>
      <dgm:t>
        <a:bodyPr/>
        <a:lstStyle/>
        <a:p>
          <a:endParaRPr lang="en-US"/>
        </a:p>
      </dgm:t>
    </dgm:pt>
    <dgm:pt modelId="{7513C08B-3120-48F7-98C6-6DA310679F59}" type="sibTrans" cxnId="{06AB6B67-9E26-4B94-B98C-FC8D448CF0ED}">
      <dgm:prSet/>
      <dgm:spPr/>
      <dgm:t>
        <a:bodyPr/>
        <a:lstStyle/>
        <a:p>
          <a:endParaRPr lang="en-US"/>
        </a:p>
      </dgm:t>
    </dgm:pt>
    <dgm:pt modelId="{87850307-B465-4D66-B7A6-C50DD383B2A1}">
      <dgm:prSet phldrT="[Text]"/>
      <dgm:spPr/>
      <dgm:t>
        <a:bodyPr/>
        <a:lstStyle/>
        <a:p>
          <a:r>
            <a:rPr lang="en-US" dirty="0"/>
            <a:t>EXPOSE 3000</a:t>
          </a:r>
        </a:p>
      </dgm:t>
    </dgm:pt>
    <dgm:pt modelId="{39732280-09F8-43D3-A359-BC3F5AC91D3D}" type="parTrans" cxnId="{B10785A2-EEA4-4413-8230-D4E55F470519}">
      <dgm:prSet/>
      <dgm:spPr/>
      <dgm:t>
        <a:bodyPr/>
        <a:lstStyle/>
        <a:p>
          <a:endParaRPr lang="en-US"/>
        </a:p>
      </dgm:t>
    </dgm:pt>
    <dgm:pt modelId="{5843BF4A-9D35-4388-B306-6F9296BA5E52}" type="sibTrans" cxnId="{B10785A2-EEA4-4413-8230-D4E55F470519}">
      <dgm:prSet/>
      <dgm:spPr/>
      <dgm:t>
        <a:bodyPr/>
        <a:lstStyle/>
        <a:p>
          <a:endParaRPr lang="en-US"/>
        </a:p>
      </dgm:t>
    </dgm:pt>
    <dgm:pt modelId="{DA68D642-1D20-40A6-9670-58EDA3137B9B}">
      <dgm:prSet phldrT="[Text]"/>
      <dgm:spPr/>
      <dgm:t>
        <a:bodyPr/>
        <a:lstStyle/>
        <a:p>
          <a:r>
            <a:rPr lang="en-US" dirty="0"/>
            <a:t>RUN </a:t>
          </a:r>
          <a:r>
            <a:rPr lang="en-US" dirty="0" err="1"/>
            <a:t>mkdir</a:t>
          </a:r>
          <a:r>
            <a:rPr lang="en-US" dirty="0"/>
            <a:t> /software</a:t>
          </a:r>
        </a:p>
      </dgm:t>
    </dgm:pt>
    <dgm:pt modelId="{DC202C6A-2747-49A7-AFCF-59B02E488749}" type="parTrans" cxnId="{38833326-973F-44B4-B686-BC2EC2634BD6}">
      <dgm:prSet/>
      <dgm:spPr/>
      <dgm:t>
        <a:bodyPr/>
        <a:lstStyle/>
        <a:p>
          <a:endParaRPr lang="en-US"/>
        </a:p>
      </dgm:t>
    </dgm:pt>
    <dgm:pt modelId="{5038F9B2-AF72-4CAA-93DC-77F4C3A6B43B}" type="sibTrans" cxnId="{38833326-973F-44B4-B686-BC2EC2634BD6}">
      <dgm:prSet/>
      <dgm:spPr/>
      <dgm:t>
        <a:bodyPr/>
        <a:lstStyle/>
        <a:p>
          <a:endParaRPr lang="en-US"/>
        </a:p>
      </dgm:t>
    </dgm:pt>
    <dgm:pt modelId="{AC3254DB-D065-48EA-B484-0CE56A0C7EBF}">
      <dgm:prSet phldrT="[Text]"/>
      <dgm:spPr/>
      <dgm:t>
        <a:bodyPr/>
        <a:lstStyle/>
        <a:p>
          <a:r>
            <a:rPr lang="en-US" dirty="0"/>
            <a:t>RUN rm -r /</a:t>
          </a:r>
          <a:r>
            <a:rPr lang="en-US" dirty="0" err="1"/>
            <a:t>tmp</a:t>
          </a:r>
          <a:endParaRPr lang="en-US" dirty="0"/>
        </a:p>
      </dgm:t>
    </dgm:pt>
    <dgm:pt modelId="{FE5D4AE4-7CEB-4ED3-926F-2D0C654A3D20}" type="parTrans" cxnId="{1F90CC69-CEFB-4FDD-A62C-C4B1499ABB2A}">
      <dgm:prSet/>
      <dgm:spPr/>
      <dgm:t>
        <a:bodyPr/>
        <a:lstStyle/>
        <a:p>
          <a:endParaRPr lang="en-US"/>
        </a:p>
      </dgm:t>
    </dgm:pt>
    <dgm:pt modelId="{E81F0120-5E8E-40C4-9A9B-93ADFD13A5EA}" type="sibTrans" cxnId="{1F90CC69-CEFB-4FDD-A62C-C4B1499ABB2A}">
      <dgm:prSet/>
      <dgm:spPr/>
      <dgm:t>
        <a:bodyPr/>
        <a:lstStyle/>
        <a:p>
          <a:endParaRPr lang="en-US"/>
        </a:p>
      </dgm:t>
    </dgm:pt>
    <dgm:pt modelId="{F418F768-49E9-43F9-B7A0-A00EDF51F42B}">
      <dgm:prSet phldrT="[Text]"/>
      <dgm:spPr/>
      <dgm:t>
        <a:bodyPr/>
        <a:lstStyle/>
        <a:p>
          <a:r>
            <a:rPr lang="en-US" dirty="0"/>
            <a:t>ENTRYPOINT ["./run.sh"]</a:t>
          </a:r>
        </a:p>
      </dgm:t>
    </dgm:pt>
    <dgm:pt modelId="{BE049EC9-7DDD-482E-8820-DFC64DA50EA9}" type="parTrans" cxnId="{534A61CB-A78C-4186-8CE3-67438C84F3B5}">
      <dgm:prSet/>
      <dgm:spPr/>
      <dgm:t>
        <a:bodyPr/>
        <a:lstStyle/>
        <a:p>
          <a:endParaRPr lang="en-US"/>
        </a:p>
      </dgm:t>
    </dgm:pt>
    <dgm:pt modelId="{31D13CCE-F3F4-4BE2-828A-AD1181FFDAE0}" type="sibTrans" cxnId="{534A61CB-A78C-4186-8CE3-67438C84F3B5}">
      <dgm:prSet/>
      <dgm:spPr/>
      <dgm:t>
        <a:bodyPr/>
        <a:lstStyle/>
        <a:p>
          <a:endParaRPr lang="en-US"/>
        </a:p>
      </dgm:t>
    </dgm:pt>
    <dgm:pt modelId="{57B1BB78-CECF-48DB-A819-F046A4F7C726}">
      <dgm:prSet phldrT="[Text]"/>
      <dgm:spPr/>
      <dgm:t>
        <a:bodyPr/>
        <a:lstStyle/>
        <a:p>
          <a:r>
            <a:rPr lang="en-US" dirty="0"/>
            <a:t>Filesystem, volume(s), etc.</a:t>
          </a:r>
        </a:p>
      </dgm:t>
    </dgm:pt>
    <dgm:pt modelId="{268FD7D6-5F9D-40FE-9C5C-530E5905BC6B}" type="parTrans" cxnId="{14F1A0B7-CE6B-44FF-8C26-81F6B47D9444}">
      <dgm:prSet/>
      <dgm:spPr/>
      <dgm:t>
        <a:bodyPr/>
        <a:lstStyle/>
        <a:p>
          <a:endParaRPr lang="en-US"/>
        </a:p>
      </dgm:t>
    </dgm:pt>
    <dgm:pt modelId="{44DFC94D-6A47-460D-9930-F60F10086E18}" type="sibTrans" cxnId="{14F1A0B7-CE6B-44FF-8C26-81F6B47D9444}">
      <dgm:prSet/>
      <dgm:spPr/>
      <dgm:t>
        <a:bodyPr/>
        <a:lstStyle/>
        <a:p>
          <a:endParaRPr lang="en-US"/>
        </a:p>
      </dgm:t>
    </dgm:pt>
    <dgm:pt modelId="{27546BFD-9738-462A-A565-3DDF68A00C6D}">
      <dgm:prSet phldrT="[Text]"/>
      <dgm:spPr/>
      <dgm:t>
        <a:bodyPr/>
        <a:lstStyle/>
        <a:p>
          <a:r>
            <a:rPr lang="en-US" dirty="0"/>
            <a:t>Labels</a:t>
          </a:r>
        </a:p>
      </dgm:t>
    </dgm:pt>
    <dgm:pt modelId="{C4E0CB05-5ED3-47C6-BA6C-BDD7BCCA71B6}" type="parTrans" cxnId="{653CD84C-A00A-46E4-9A52-2C3A7F3B96A0}">
      <dgm:prSet/>
      <dgm:spPr/>
      <dgm:t>
        <a:bodyPr/>
        <a:lstStyle/>
        <a:p>
          <a:endParaRPr lang="en-US"/>
        </a:p>
      </dgm:t>
    </dgm:pt>
    <dgm:pt modelId="{14814D89-A8A3-40B6-A9BD-1EEFFB9B33F5}" type="sibTrans" cxnId="{653CD84C-A00A-46E4-9A52-2C3A7F3B96A0}">
      <dgm:prSet/>
      <dgm:spPr/>
      <dgm:t>
        <a:bodyPr/>
        <a:lstStyle/>
        <a:p>
          <a:endParaRPr lang="en-US"/>
        </a:p>
      </dgm:t>
    </dgm:pt>
    <dgm:pt modelId="{177D1CFE-391C-42DE-8F5F-944952FD865D}">
      <dgm:prSet phldrT="[Text]"/>
      <dgm:spPr/>
      <dgm:t>
        <a:bodyPr/>
        <a:lstStyle/>
        <a:p>
          <a:r>
            <a:rPr lang="en-US" dirty="0"/>
            <a:t>LABEL maintainer="Colby T. Ford &lt;</a:t>
          </a:r>
          <a:r>
            <a:rPr lang="en-US" dirty="0" err="1"/>
            <a:t>colby@tuple.xyz</a:t>
          </a:r>
          <a:r>
            <a:rPr lang="en-US" dirty="0"/>
            <a:t>&gt;"</a:t>
          </a:r>
        </a:p>
      </dgm:t>
    </dgm:pt>
    <dgm:pt modelId="{CA977467-C2E1-4B2F-9A02-8D76E921C8CB}" type="parTrans" cxnId="{6D97F056-E9F5-481C-9E9A-D1FBDBF95202}">
      <dgm:prSet/>
      <dgm:spPr/>
      <dgm:t>
        <a:bodyPr/>
        <a:lstStyle/>
        <a:p>
          <a:endParaRPr lang="en-US"/>
        </a:p>
      </dgm:t>
    </dgm:pt>
    <dgm:pt modelId="{C101D629-04BD-4963-9193-88C7C2824890}" type="sibTrans" cxnId="{6D97F056-E9F5-481C-9E9A-D1FBDBF95202}">
      <dgm:prSet/>
      <dgm:spPr/>
      <dgm:t>
        <a:bodyPr/>
        <a:lstStyle/>
        <a:p>
          <a:endParaRPr lang="en-US"/>
        </a:p>
      </dgm:t>
    </dgm:pt>
    <dgm:pt modelId="{4EECAD0A-8040-4F8C-BBAE-2B329A27CAB8}">
      <dgm:prSet phldrT="[Text]"/>
      <dgm:spPr/>
      <dgm:t>
        <a:bodyPr/>
        <a:lstStyle/>
        <a:p>
          <a:r>
            <a:rPr lang="en-US" dirty="0"/>
            <a:t>CMD ["python", "helloworld.py"]</a:t>
          </a:r>
        </a:p>
      </dgm:t>
    </dgm:pt>
    <dgm:pt modelId="{6BAF7F50-23A5-4E94-8621-8992537505BA}" type="parTrans" cxnId="{16E61E6E-FC40-4D85-A698-8D0AEAF056AA}">
      <dgm:prSet/>
      <dgm:spPr/>
      <dgm:t>
        <a:bodyPr/>
        <a:lstStyle/>
        <a:p>
          <a:endParaRPr lang="en-US"/>
        </a:p>
      </dgm:t>
    </dgm:pt>
    <dgm:pt modelId="{E7AF6C7C-1678-4109-8511-00CFBEBB7856}" type="sibTrans" cxnId="{16E61E6E-FC40-4D85-A698-8D0AEAF056AA}">
      <dgm:prSet/>
      <dgm:spPr/>
      <dgm:t>
        <a:bodyPr/>
        <a:lstStyle/>
        <a:p>
          <a:endParaRPr lang="en-US"/>
        </a:p>
      </dgm:t>
    </dgm:pt>
    <dgm:pt modelId="{5584641F-054E-4E0C-8B8E-C4D3ADB7D380}">
      <dgm:prSet phldrT="[Text]"/>
      <dgm:spPr/>
      <dgm:t>
        <a:bodyPr/>
        <a:lstStyle/>
        <a:p>
          <a:r>
            <a:rPr lang="en-US" dirty="0"/>
            <a:t>WORKDIR /software</a:t>
          </a:r>
        </a:p>
      </dgm:t>
    </dgm:pt>
    <dgm:pt modelId="{AAE9E76B-B651-46EF-8C67-6A59639D9335}" type="parTrans" cxnId="{B3B9A402-9907-414F-B7CF-45BC671D42B7}">
      <dgm:prSet/>
      <dgm:spPr/>
      <dgm:t>
        <a:bodyPr/>
        <a:lstStyle/>
        <a:p>
          <a:endParaRPr lang="en-US"/>
        </a:p>
      </dgm:t>
    </dgm:pt>
    <dgm:pt modelId="{B79BBA51-D690-4677-9CB1-D19C6EFD715B}" type="sibTrans" cxnId="{B3B9A402-9907-414F-B7CF-45BC671D42B7}">
      <dgm:prSet/>
      <dgm:spPr/>
      <dgm:t>
        <a:bodyPr/>
        <a:lstStyle/>
        <a:p>
          <a:endParaRPr lang="en-US"/>
        </a:p>
      </dgm:t>
    </dgm:pt>
    <dgm:pt modelId="{2778E53F-9BBD-4650-8D66-DB11B19A4178}">
      <dgm:prSet phldrT="[Text]"/>
      <dgm:spPr/>
      <dgm:t>
        <a:bodyPr/>
        <a:lstStyle/>
        <a:p>
          <a:r>
            <a:rPr lang="en-US" dirty="0"/>
            <a:t>Environment</a:t>
          </a:r>
        </a:p>
      </dgm:t>
    </dgm:pt>
    <dgm:pt modelId="{F78A96E0-3C77-4ED6-A2A9-AB35A88512EB}" type="parTrans" cxnId="{75C5F8A7-10E1-4333-81D5-42FF3A99E4EB}">
      <dgm:prSet/>
      <dgm:spPr/>
      <dgm:t>
        <a:bodyPr/>
        <a:lstStyle/>
        <a:p>
          <a:endParaRPr lang="en-US"/>
        </a:p>
      </dgm:t>
    </dgm:pt>
    <dgm:pt modelId="{E556474F-8A22-4AD0-85AC-3A272FF35D79}" type="sibTrans" cxnId="{75C5F8A7-10E1-4333-81D5-42FF3A99E4EB}">
      <dgm:prSet/>
      <dgm:spPr/>
      <dgm:t>
        <a:bodyPr/>
        <a:lstStyle/>
        <a:p>
          <a:endParaRPr lang="en-US"/>
        </a:p>
      </dgm:t>
    </dgm:pt>
    <dgm:pt modelId="{00AF740E-5DCC-470D-A6B5-59633D18A616}">
      <dgm:prSet phldrT="[Text]"/>
      <dgm:spPr/>
      <dgm:t>
        <a:bodyPr/>
        <a:lstStyle/>
        <a:p>
          <a:r>
            <a:rPr lang="en-US" dirty="0"/>
            <a:t>ENV key=value</a:t>
          </a:r>
        </a:p>
      </dgm:t>
    </dgm:pt>
    <dgm:pt modelId="{DC23A8A8-8016-4F26-A14B-95899D5285DB}" type="parTrans" cxnId="{A47B74AE-48F1-4289-A9A7-7574F00A75BE}">
      <dgm:prSet/>
      <dgm:spPr/>
      <dgm:t>
        <a:bodyPr/>
        <a:lstStyle/>
        <a:p>
          <a:endParaRPr lang="en-US"/>
        </a:p>
      </dgm:t>
    </dgm:pt>
    <dgm:pt modelId="{2233E64D-3E6C-4B0B-8DC2-F2AC9064272D}" type="sibTrans" cxnId="{A47B74AE-48F1-4289-A9A7-7574F00A75BE}">
      <dgm:prSet/>
      <dgm:spPr/>
      <dgm:t>
        <a:bodyPr/>
        <a:lstStyle/>
        <a:p>
          <a:endParaRPr lang="en-US"/>
        </a:p>
      </dgm:t>
    </dgm:pt>
    <dgm:pt modelId="{B7C8DA56-3745-486B-9DA4-D088125CCA62}" type="pres">
      <dgm:prSet presAssocID="{34BEE6B5-3520-4279-B2C3-C4FB512C9C0D}" presName="Name0" presStyleCnt="0">
        <dgm:presLayoutVars>
          <dgm:dir/>
          <dgm:animLvl val="lvl"/>
          <dgm:resizeHandles val="exact"/>
        </dgm:presLayoutVars>
      </dgm:prSet>
      <dgm:spPr/>
    </dgm:pt>
    <dgm:pt modelId="{1AA4F526-2C51-4DA4-8033-66C8525B82B1}" type="pres">
      <dgm:prSet presAssocID="{889B8926-BC65-44FE-A531-648251308753}" presName="linNode" presStyleCnt="0"/>
      <dgm:spPr/>
    </dgm:pt>
    <dgm:pt modelId="{884BD765-B9A7-4310-8D07-D6DFDE6D82CE}" type="pres">
      <dgm:prSet presAssocID="{889B8926-BC65-44FE-A531-648251308753}" presName="parTx" presStyleLbl="revTx" presStyleIdx="0" presStyleCnt="8">
        <dgm:presLayoutVars>
          <dgm:chMax val="1"/>
          <dgm:bulletEnabled val="1"/>
        </dgm:presLayoutVars>
      </dgm:prSet>
      <dgm:spPr/>
    </dgm:pt>
    <dgm:pt modelId="{AC558B00-67F4-41AA-9699-8651313D3CEE}" type="pres">
      <dgm:prSet presAssocID="{889B8926-BC65-44FE-A531-648251308753}" presName="bracket" presStyleLbl="parChTrans1D1" presStyleIdx="0" presStyleCnt="8"/>
      <dgm:spPr/>
    </dgm:pt>
    <dgm:pt modelId="{833D0E15-78D4-47A0-BBCB-37DA4EB33CA5}" type="pres">
      <dgm:prSet presAssocID="{889B8926-BC65-44FE-A531-648251308753}" presName="spH" presStyleCnt="0"/>
      <dgm:spPr/>
    </dgm:pt>
    <dgm:pt modelId="{4D128469-226E-463C-B864-D629F861FD42}" type="pres">
      <dgm:prSet presAssocID="{889B8926-BC65-44FE-A531-648251308753}" presName="desTx" presStyleLbl="node1" presStyleIdx="0" presStyleCnt="8">
        <dgm:presLayoutVars>
          <dgm:bulletEnabled val="1"/>
        </dgm:presLayoutVars>
      </dgm:prSet>
      <dgm:spPr/>
    </dgm:pt>
    <dgm:pt modelId="{82C0836E-EC5E-4AE6-B755-22AFC0CDBE42}" type="pres">
      <dgm:prSet presAssocID="{6A35FE61-3EF7-4A54-AD0F-0602968548F8}" presName="spV" presStyleCnt="0"/>
      <dgm:spPr/>
    </dgm:pt>
    <dgm:pt modelId="{F7ADF097-E789-4586-B63C-7FA7B14A8782}" type="pres">
      <dgm:prSet presAssocID="{27546BFD-9738-462A-A565-3DDF68A00C6D}" presName="linNode" presStyleCnt="0"/>
      <dgm:spPr/>
    </dgm:pt>
    <dgm:pt modelId="{260AC3A8-B49B-4C04-B6E9-F3BD9E30495A}" type="pres">
      <dgm:prSet presAssocID="{27546BFD-9738-462A-A565-3DDF68A00C6D}" presName="parTx" presStyleLbl="revTx" presStyleIdx="1" presStyleCnt="8">
        <dgm:presLayoutVars>
          <dgm:chMax val="1"/>
          <dgm:bulletEnabled val="1"/>
        </dgm:presLayoutVars>
      </dgm:prSet>
      <dgm:spPr/>
    </dgm:pt>
    <dgm:pt modelId="{7255AB90-ADAC-44BE-86A4-39D59D810934}" type="pres">
      <dgm:prSet presAssocID="{27546BFD-9738-462A-A565-3DDF68A00C6D}" presName="bracket" presStyleLbl="parChTrans1D1" presStyleIdx="1" presStyleCnt="8"/>
      <dgm:spPr/>
    </dgm:pt>
    <dgm:pt modelId="{4AB6E1E4-D063-446B-B1C0-B78D78E7FC22}" type="pres">
      <dgm:prSet presAssocID="{27546BFD-9738-462A-A565-3DDF68A00C6D}" presName="spH" presStyleCnt="0"/>
      <dgm:spPr/>
    </dgm:pt>
    <dgm:pt modelId="{7D7975A0-F303-4034-9170-5E1FB2FD4124}" type="pres">
      <dgm:prSet presAssocID="{27546BFD-9738-462A-A565-3DDF68A00C6D}" presName="desTx" presStyleLbl="node1" presStyleIdx="1" presStyleCnt="8">
        <dgm:presLayoutVars>
          <dgm:bulletEnabled val="1"/>
        </dgm:presLayoutVars>
      </dgm:prSet>
      <dgm:spPr/>
    </dgm:pt>
    <dgm:pt modelId="{78289912-1A14-4DF3-BB95-A1BA0139A2B5}" type="pres">
      <dgm:prSet presAssocID="{14814D89-A8A3-40B6-A9BD-1EEFFB9B33F5}" presName="spV" presStyleCnt="0"/>
      <dgm:spPr/>
    </dgm:pt>
    <dgm:pt modelId="{A6FC8D8D-9915-4EAB-A746-B3EAE2C0DB3E}" type="pres">
      <dgm:prSet presAssocID="{DF9C2098-B8A6-4BB9-8319-4B9796C25CD6}" presName="linNode" presStyleCnt="0"/>
      <dgm:spPr/>
    </dgm:pt>
    <dgm:pt modelId="{541FBA64-DA70-47DE-AC26-B75153711BEF}" type="pres">
      <dgm:prSet presAssocID="{DF9C2098-B8A6-4BB9-8319-4B9796C25CD6}" presName="parTx" presStyleLbl="revTx" presStyleIdx="2" presStyleCnt="8">
        <dgm:presLayoutVars>
          <dgm:chMax val="1"/>
          <dgm:bulletEnabled val="1"/>
        </dgm:presLayoutVars>
      </dgm:prSet>
      <dgm:spPr/>
    </dgm:pt>
    <dgm:pt modelId="{3D14A678-2EA7-4592-9410-291C73482D3E}" type="pres">
      <dgm:prSet presAssocID="{DF9C2098-B8A6-4BB9-8319-4B9796C25CD6}" presName="bracket" presStyleLbl="parChTrans1D1" presStyleIdx="2" presStyleCnt="8"/>
      <dgm:spPr/>
    </dgm:pt>
    <dgm:pt modelId="{B2E4BEEF-1047-4090-B515-7E66AE9264A5}" type="pres">
      <dgm:prSet presAssocID="{DF9C2098-B8A6-4BB9-8319-4B9796C25CD6}" presName="spH" presStyleCnt="0"/>
      <dgm:spPr/>
    </dgm:pt>
    <dgm:pt modelId="{1A937810-392D-479F-BF49-7E143F35481D}" type="pres">
      <dgm:prSet presAssocID="{DF9C2098-B8A6-4BB9-8319-4B9796C25CD6}" presName="desTx" presStyleLbl="node1" presStyleIdx="2" presStyleCnt="8">
        <dgm:presLayoutVars>
          <dgm:bulletEnabled val="1"/>
        </dgm:presLayoutVars>
      </dgm:prSet>
      <dgm:spPr/>
    </dgm:pt>
    <dgm:pt modelId="{4A8776E8-833A-4216-8694-1B6961519E33}" type="pres">
      <dgm:prSet presAssocID="{7C99AD5D-6F26-4FC5-ABAC-83C1E3224B9E}" presName="spV" presStyleCnt="0"/>
      <dgm:spPr/>
    </dgm:pt>
    <dgm:pt modelId="{E810854F-76E2-4B84-8126-23FA705441DA}" type="pres">
      <dgm:prSet presAssocID="{2778E53F-9BBD-4650-8D66-DB11B19A4178}" presName="linNode" presStyleCnt="0"/>
      <dgm:spPr/>
    </dgm:pt>
    <dgm:pt modelId="{CD9C36CB-6639-4BF0-B3B1-CF96ACDE32A4}" type="pres">
      <dgm:prSet presAssocID="{2778E53F-9BBD-4650-8D66-DB11B19A4178}" presName="parTx" presStyleLbl="revTx" presStyleIdx="3" presStyleCnt="8">
        <dgm:presLayoutVars>
          <dgm:chMax val="1"/>
          <dgm:bulletEnabled val="1"/>
        </dgm:presLayoutVars>
      </dgm:prSet>
      <dgm:spPr/>
    </dgm:pt>
    <dgm:pt modelId="{2D12BB5D-7E3A-4A21-AA34-9B9B14DF86AB}" type="pres">
      <dgm:prSet presAssocID="{2778E53F-9BBD-4650-8D66-DB11B19A4178}" presName="bracket" presStyleLbl="parChTrans1D1" presStyleIdx="3" presStyleCnt="8"/>
      <dgm:spPr/>
    </dgm:pt>
    <dgm:pt modelId="{24068ACC-ED9B-429A-9AA0-0598245FFF61}" type="pres">
      <dgm:prSet presAssocID="{2778E53F-9BBD-4650-8D66-DB11B19A4178}" presName="spH" presStyleCnt="0"/>
      <dgm:spPr/>
    </dgm:pt>
    <dgm:pt modelId="{201A4907-0F22-49CD-89A1-CDD34D61F958}" type="pres">
      <dgm:prSet presAssocID="{2778E53F-9BBD-4650-8D66-DB11B19A4178}" presName="desTx" presStyleLbl="node1" presStyleIdx="3" presStyleCnt="8">
        <dgm:presLayoutVars>
          <dgm:bulletEnabled val="1"/>
        </dgm:presLayoutVars>
      </dgm:prSet>
      <dgm:spPr/>
    </dgm:pt>
    <dgm:pt modelId="{E3FE98E5-456B-4BDF-A037-25D6A602E18B}" type="pres">
      <dgm:prSet presAssocID="{E556474F-8A22-4AD0-85AC-3A272FF35D79}" presName="spV" presStyleCnt="0"/>
      <dgm:spPr/>
    </dgm:pt>
    <dgm:pt modelId="{B5A4124E-CF51-41A7-A400-C93E628C1D8E}" type="pres">
      <dgm:prSet presAssocID="{D568ABEB-137F-4D08-83F9-15ECDDA8FA61}" presName="linNode" presStyleCnt="0"/>
      <dgm:spPr/>
    </dgm:pt>
    <dgm:pt modelId="{D04314CB-64D8-41AB-898D-4C45D0A14BF7}" type="pres">
      <dgm:prSet presAssocID="{D568ABEB-137F-4D08-83F9-15ECDDA8FA61}" presName="parTx" presStyleLbl="revTx" presStyleIdx="4" presStyleCnt="8">
        <dgm:presLayoutVars>
          <dgm:chMax val="1"/>
          <dgm:bulletEnabled val="1"/>
        </dgm:presLayoutVars>
      </dgm:prSet>
      <dgm:spPr/>
    </dgm:pt>
    <dgm:pt modelId="{B255FA2C-0984-4E44-99E2-CAB0BD530AF4}" type="pres">
      <dgm:prSet presAssocID="{D568ABEB-137F-4D08-83F9-15ECDDA8FA61}" presName="bracket" presStyleLbl="parChTrans1D1" presStyleIdx="4" presStyleCnt="8"/>
      <dgm:spPr/>
    </dgm:pt>
    <dgm:pt modelId="{01E09EC4-72CB-4198-A101-665D2526F7EE}" type="pres">
      <dgm:prSet presAssocID="{D568ABEB-137F-4D08-83F9-15ECDDA8FA61}" presName="spH" presStyleCnt="0"/>
      <dgm:spPr/>
    </dgm:pt>
    <dgm:pt modelId="{4A8E871B-185D-44D1-BA03-21DD6992D074}" type="pres">
      <dgm:prSet presAssocID="{D568ABEB-137F-4D08-83F9-15ECDDA8FA61}" presName="desTx" presStyleLbl="node1" presStyleIdx="4" presStyleCnt="8">
        <dgm:presLayoutVars>
          <dgm:bulletEnabled val="1"/>
        </dgm:presLayoutVars>
      </dgm:prSet>
      <dgm:spPr/>
    </dgm:pt>
    <dgm:pt modelId="{5F30D546-C466-4920-82A6-432D3EA3EFD3}" type="pres">
      <dgm:prSet presAssocID="{E478FC73-F6FE-4E4A-9011-6799EE0777BB}" presName="spV" presStyleCnt="0"/>
      <dgm:spPr/>
    </dgm:pt>
    <dgm:pt modelId="{27C43804-5E15-4702-9BE1-619547F634C9}" type="pres">
      <dgm:prSet presAssocID="{02A05A4D-5500-458B-B7F2-6028CE6FC607}" presName="linNode" presStyleCnt="0"/>
      <dgm:spPr/>
    </dgm:pt>
    <dgm:pt modelId="{3298ED9D-1503-44A7-B2DC-252ADF94B594}" type="pres">
      <dgm:prSet presAssocID="{02A05A4D-5500-458B-B7F2-6028CE6FC607}" presName="parTx" presStyleLbl="revTx" presStyleIdx="5" presStyleCnt="8">
        <dgm:presLayoutVars>
          <dgm:chMax val="1"/>
          <dgm:bulletEnabled val="1"/>
        </dgm:presLayoutVars>
      </dgm:prSet>
      <dgm:spPr/>
    </dgm:pt>
    <dgm:pt modelId="{BDB01858-EB77-4F65-8BE9-BC51DF3FCDAC}" type="pres">
      <dgm:prSet presAssocID="{02A05A4D-5500-458B-B7F2-6028CE6FC607}" presName="bracket" presStyleLbl="parChTrans1D1" presStyleIdx="5" presStyleCnt="8"/>
      <dgm:spPr/>
    </dgm:pt>
    <dgm:pt modelId="{9CFD02E2-AA3F-4725-9249-5CEFE5C12951}" type="pres">
      <dgm:prSet presAssocID="{02A05A4D-5500-458B-B7F2-6028CE6FC607}" presName="spH" presStyleCnt="0"/>
      <dgm:spPr/>
    </dgm:pt>
    <dgm:pt modelId="{0EF96BD2-85C3-42EA-9981-753932242D05}" type="pres">
      <dgm:prSet presAssocID="{02A05A4D-5500-458B-B7F2-6028CE6FC607}" presName="desTx" presStyleLbl="node1" presStyleIdx="5" presStyleCnt="8">
        <dgm:presLayoutVars>
          <dgm:bulletEnabled val="1"/>
        </dgm:presLayoutVars>
      </dgm:prSet>
      <dgm:spPr/>
    </dgm:pt>
    <dgm:pt modelId="{2826FB4C-1765-44D9-9F02-B2CF99E8004B}" type="pres">
      <dgm:prSet presAssocID="{C2CD8786-1333-4389-A565-24FA145D88D1}" presName="spV" presStyleCnt="0"/>
      <dgm:spPr/>
    </dgm:pt>
    <dgm:pt modelId="{94456342-FFBC-478A-9631-41225C7A30E0}" type="pres">
      <dgm:prSet presAssocID="{B87FEBFC-2DAB-42EC-8638-D9B696362447}" presName="linNode" presStyleCnt="0"/>
      <dgm:spPr/>
    </dgm:pt>
    <dgm:pt modelId="{E867679D-5FFB-4534-A446-9AF64406D81A}" type="pres">
      <dgm:prSet presAssocID="{B87FEBFC-2DAB-42EC-8638-D9B696362447}" presName="parTx" presStyleLbl="revTx" presStyleIdx="6" presStyleCnt="8">
        <dgm:presLayoutVars>
          <dgm:chMax val="1"/>
          <dgm:bulletEnabled val="1"/>
        </dgm:presLayoutVars>
      </dgm:prSet>
      <dgm:spPr/>
    </dgm:pt>
    <dgm:pt modelId="{EBA6697B-5E42-4E75-9F59-749AEA2A0DBB}" type="pres">
      <dgm:prSet presAssocID="{B87FEBFC-2DAB-42EC-8638-D9B696362447}" presName="bracket" presStyleLbl="parChTrans1D1" presStyleIdx="6" presStyleCnt="8"/>
      <dgm:spPr/>
    </dgm:pt>
    <dgm:pt modelId="{7FDD8894-060B-4B11-94A7-C91136A012B1}" type="pres">
      <dgm:prSet presAssocID="{B87FEBFC-2DAB-42EC-8638-D9B696362447}" presName="spH" presStyleCnt="0"/>
      <dgm:spPr/>
    </dgm:pt>
    <dgm:pt modelId="{ECA17618-F077-4B99-82AC-393E24D614AF}" type="pres">
      <dgm:prSet presAssocID="{B87FEBFC-2DAB-42EC-8638-D9B696362447}" presName="desTx" presStyleLbl="node1" presStyleIdx="6" presStyleCnt="8">
        <dgm:presLayoutVars>
          <dgm:bulletEnabled val="1"/>
        </dgm:presLayoutVars>
      </dgm:prSet>
      <dgm:spPr/>
    </dgm:pt>
    <dgm:pt modelId="{5AC27F10-B6CB-4A0F-B698-F1B034946054}" type="pres">
      <dgm:prSet presAssocID="{3806680F-D4F2-4644-88F6-A16E5F0972DC}" presName="spV" presStyleCnt="0"/>
      <dgm:spPr/>
    </dgm:pt>
    <dgm:pt modelId="{B7A2BC2E-1CE6-490E-80E9-04965602A79B}" type="pres">
      <dgm:prSet presAssocID="{04C1E28A-69BA-40A4-BF46-51B1C15C2A3C}" presName="linNode" presStyleCnt="0"/>
      <dgm:spPr/>
    </dgm:pt>
    <dgm:pt modelId="{7A215A69-BD3A-47A7-900A-3D7E84AA62D6}" type="pres">
      <dgm:prSet presAssocID="{04C1E28A-69BA-40A4-BF46-51B1C15C2A3C}" presName="parTx" presStyleLbl="revTx" presStyleIdx="7" presStyleCnt="8">
        <dgm:presLayoutVars>
          <dgm:chMax val="1"/>
          <dgm:bulletEnabled val="1"/>
        </dgm:presLayoutVars>
      </dgm:prSet>
      <dgm:spPr/>
    </dgm:pt>
    <dgm:pt modelId="{FD212D16-6BC2-49BD-82D7-B76992EF1EAF}" type="pres">
      <dgm:prSet presAssocID="{04C1E28A-69BA-40A4-BF46-51B1C15C2A3C}" presName="bracket" presStyleLbl="parChTrans1D1" presStyleIdx="7" presStyleCnt="8"/>
      <dgm:spPr/>
    </dgm:pt>
    <dgm:pt modelId="{86DB34D7-39E6-4290-BF68-423F8A5496CA}" type="pres">
      <dgm:prSet presAssocID="{04C1E28A-69BA-40A4-BF46-51B1C15C2A3C}" presName="spH" presStyleCnt="0"/>
      <dgm:spPr/>
    </dgm:pt>
    <dgm:pt modelId="{6A6BFBF8-19B8-4FC8-A154-6B3E5F36C1E5}" type="pres">
      <dgm:prSet presAssocID="{04C1E28A-69BA-40A4-BF46-51B1C15C2A3C}" presName="desTx" presStyleLbl="node1" presStyleIdx="7" presStyleCnt="8">
        <dgm:presLayoutVars>
          <dgm:bulletEnabled val="1"/>
        </dgm:presLayoutVars>
      </dgm:prSet>
      <dgm:spPr/>
    </dgm:pt>
  </dgm:ptLst>
  <dgm:cxnLst>
    <dgm:cxn modelId="{B3B9A402-9907-414F-B7CF-45BC671D42B7}" srcId="{D568ABEB-137F-4D08-83F9-15ECDDA8FA61}" destId="{5584641F-054E-4E0C-8B8E-C4D3ADB7D380}" srcOrd="2" destOrd="0" parTransId="{AAE9E76B-B651-46EF-8C67-6A59639D9335}" sibTransId="{B79BBA51-D690-4677-9CB1-D19C6EFD715B}"/>
    <dgm:cxn modelId="{FB1EDA07-C86C-4108-B85D-B9FD08D83DA3}" type="presOf" srcId="{889B8926-BC65-44FE-A531-648251308753}" destId="{884BD765-B9A7-4310-8D07-D6DFDE6D82CE}" srcOrd="0" destOrd="0" presId="urn:diagrams.loki3.com/BracketList"/>
    <dgm:cxn modelId="{08A1590E-BAE1-403D-A7CC-E892BF89E826}" srcId="{34BEE6B5-3520-4279-B2C3-C4FB512C9C0D}" destId="{B87FEBFC-2DAB-42EC-8638-D9B696362447}" srcOrd="6" destOrd="0" parTransId="{1DC9422B-D15B-4E50-AD90-610D460B90EE}" sibTransId="{3806680F-D4F2-4644-88F6-A16E5F0972DC}"/>
    <dgm:cxn modelId="{E207D622-0112-43B8-AA32-48A7C426EB76}" type="presOf" srcId="{4EECAD0A-8040-4F8C-BBAE-2B329A27CAB8}" destId="{ECA17618-F077-4B99-82AC-393E24D614AF}" srcOrd="0" destOrd="1" presId="urn:diagrams.loki3.com/BracketList"/>
    <dgm:cxn modelId="{EA320925-5145-457E-BDA1-DA6F3E6184ED}" srcId="{34BEE6B5-3520-4279-B2C3-C4FB512C9C0D}" destId="{DF9C2098-B8A6-4BB9-8319-4B9796C25CD6}" srcOrd="2" destOrd="0" parTransId="{5C141828-163A-496B-8EFA-9E51A3585AE9}" sibTransId="{7C99AD5D-6F26-4FC5-ABAC-83C1E3224B9E}"/>
    <dgm:cxn modelId="{0E321E25-3B83-4804-85E3-9F60D5C5A6D0}" srcId="{889B8926-BC65-44FE-A531-648251308753}" destId="{F30A7A16-4CDC-473B-9EC6-BEDAED6C468F}" srcOrd="0" destOrd="0" parTransId="{DC8A5464-6383-41F8-BAF1-CF613947C12C}" sibTransId="{5D2630E6-EAE8-4FD9-963B-C610C677ED2F}"/>
    <dgm:cxn modelId="{38833326-973F-44B4-B686-BC2EC2634BD6}" srcId="{D568ABEB-137F-4D08-83F9-15ECDDA8FA61}" destId="{DA68D642-1D20-40A6-9670-58EDA3137B9B}" srcOrd="0" destOrd="0" parTransId="{DC202C6A-2747-49A7-AFCF-59B02E488749}" sibTransId="{5038F9B2-AF72-4CAA-93DC-77F4C3A6B43B}"/>
    <dgm:cxn modelId="{1B679D38-AD4F-4ECA-92F7-AAACCB548568}" type="presOf" srcId="{87850307-B465-4D66-B7A6-C50DD383B2A1}" destId="{0EF96BD2-85C3-42EA-9981-753932242D05}" srcOrd="0" destOrd="0" presId="urn:diagrams.loki3.com/BracketList"/>
    <dgm:cxn modelId="{BB56B25F-46BE-49A0-B1E9-B8FA2D5BC135}" type="presOf" srcId="{57B1BB78-CECF-48DB-A819-F046A4F7C726}" destId="{6A6BFBF8-19B8-4FC8-A154-6B3E5F36C1E5}" srcOrd="0" destOrd="0" presId="urn:diagrams.loki3.com/BracketList"/>
    <dgm:cxn modelId="{C00BCD61-651D-42BA-A58E-B9D581EBAF08}" type="presOf" srcId="{02A05A4D-5500-458B-B7F2-6028CE6FC607}" destId="{3298ED9D-1503-44A7-B2DC-252ADF94B594}" srcOrd="0" destOrd="0" presId="urn:diagrams.loki3.com/BracketList"/>
    <dgm:cxn modelId="{58EE8763-C37A-4133-BAAB-DE68F599E522}" type="presOf" srcId="{34BEE6B5-3520-4279-B2C3-C4FB512C9C0D}" destId="{B7C8DA56-3745-486B-9DA4-D088125CCA62}" srcOrd="0" destOrd="0" presId="urn:diagrams.loki3.com/BracketList"/>
    <dgm:cxn modelId="{CCB8BF43-10BB-49BE-BDBB-AFC10C6BE68A}" srcId="{34BEE6B5-3520-4279-B2C3-C4FB512C9C0D}" destId="{D568ABEB-137F-4D08-83F9-15ECDDA8FA61}" srcOrd="4" destOrd="0" parTransId="{5CA4A82E-B1FC-4991-81D1-112DDD218EC1}" sibTransId="{E478FC73-F6FE-4E4A-9011-6799EE0777BB}"/>
    <dgm:cxn modelId="{BD837A66-44A2-4652-921E-5AB0956A1BA4}" type="presOf" srcId="{DA68D642-1D20-40A6-9670-58EDA3137B9B}" destId="{4A8E871B-185D-44D1-BA03-21DD6992D074}" srcOrd="0" destOrd="0" presId="urn:diagrams.loki3.com/BracketList"/>
    <dgm:cxn modelId="{06AB6B67-9E26-4B94-B98C-FC8D448CF0ED}" srcId="{DF9C2098-B8A6-4BB9-8319-4B9796C25CD6}" destId="{646AD3E1-A353-4E6D-AFDC-8378278F12B5}" srcOrd="0" destOrd="0" parTransId="{B45C14F7-0892-49B3-B5F0-770F9CD580D4}" sibTransId="{7513C08B-3120-48F7-98C6-6DA310679F59}"/>
    <dgm:cxn modelId="{1F90CC69-CEFB-4FDD-A62C-C4B1499ABB2A}" srcId="{D568ABEB-137F-4D08-83F9-15ECDDA8FA61}" destId="{AC3254DB-D065-48EA-B484-0CE56A0C7EBF}" srcOrd="1" destOrd="0" parTransId="{FE5D4AE4-7CEB-4ED3-926F-2D0C654A3D20}" sibTransId="{E81F0120-5E8E-40C4-9A9B-93ADFD13A5EA}"/>
    <dgm:cxn modelId="{653CD84C-A00A-46E4-9A52-2C3A7F3B96A0}" srcId="{34BEE6B5-3520-4279-B2C3-C4FB512C9C0D}" destId="{27546BFD-9738-462A-A565-3DDF68A00C6D}" srcOrd="1" destOrd="0" parTransId="{C4E0CB05-5ED3-47C6-BA6C-BDD7BCCA71B6}" sibTransId="{14814D89-A8A3-40B6-A9BD-1EEFFB9B33F5}"/>
    <dgm:cxn modelId="{EA21E96C-D27C-4D66-903E-8EC574130670}" type="presOf" srcId="{F418F768-49E9-43F9-B7A0-A00EDF51F42B}" destId="{ECA17618-F077-4B99-82AC-393E24D614AF}" srcOrd="0" destOrd="0" presId="urn:diagrams.loki3.com/BracketList"/>
    <dgm:cxn modelId="{16E61E6E-FC40-4D85-A698-8D0AEAF056AA}" srcId="{B87FEBFC-2DAB-42EC-8638-D9B696362447}" destId="{4EECAD0A-8040-4F8C-BBAE-2B329A27CAB8}" srcOrd="1" destOrd="0" parTransId="{6BAF7F50-23A5-4E94-8621-8992537505BA}" sibTransId="{E7AF6C7C-1678-4109-8511-00CFBEBB7856}"/>
    <dgm:cxn modelId="{5903C06F-DD79-4397-9E6A-CF076D120EA3}" type="presOf" srcId="{04C1E28A-69BA-40A4-BF46-51B1C15C2A3C}" destId="{7A215A69-BD3A-47A7-900A-3D7E84AA62D6}" srcOrd="0" destOrd="0" presId="urn:diagrams.loki3.com/BracketList"/>
    <dgm:cxn modelId="{B37F8652-73F8-4285-A69D-B3B909A8D43E}" type="presOf" srcId="{D568ABEB-137F-4D08-83F9-15ECDDA8FA61}" destId="{D04314CB-64D8-41AB-898D-4C45D0A14BF7}" srcOrd="0" destOrd="0" presId="urn:diagrams.loki3.com/BracketList"/>
    <dgm:cxn modelId="{1D7D4A54-D1C9-4166-A645-8E421153862E}" srcId="{34BEE6B5-3520-4279-B2C3-C4FB512C9C0D}" destId="{889B8926-BC65-44FE-A531-648251308753}" srcOrd="0" destOrd="0" parTransId="{B4AC7FFF-E280-4741-BDB2-7B09F6800327}" sibTransId="{6A35FE61-3EF7-4A54-AD0F-0602968548F8}"/>
    <dgm:cxn modelId="{4A53D156-873C-4D07-9279-C323789C7093}" type="presOf" srcId="{177D1CFE-391C-42DE-8F5F-944952FD865D}" destId="{7D7975A0-F303-4034-9170-5E1FB2FD4124}" srcOrd="0" destOrd="0" presId="urn:diagrams.loki3.com/BracketList"/>
    <dgm:cxn modelId="{6D97F056-E9F5-481C-9E9A-D1FBDBF95202}" srcId="{27546BFD-9738-462A-A565-3DDF68A00C6D}" destId="{177D1CFE-391C-42DE-8F5F-944952FD865D}" srcOrd="0" destOrd="0" parTransId="{CA977467-C2E1-4B2F-9A02-8D76E921C8CB}" sibTransId="{C101D629-04BD-4963-9193-88C7C2824890}"/>
    <dgm:cxn modelId="{0C4C9777-789B-4DFC-B7FE-122C63D2B4AD}" type="presOf" srcId="{B87FEBFC-2DAB-42EC-8638-D9B696362447}" destId="{E867679D-5FFB-4534-A446-9AF64406D81A}" srcOrd="0" destOrd="0" presId="urn:diagrams.loki3.com/BracketList"/>
    <dgm:cxn modelId="{72686D7E-E3BC-46C3-912D-E6F52336DF7D}" type="presOf" srcId="{DF9C2098-B8A6-4BB9-8319-4B9796C25CD6}" destId="{541FBA64-DA70-47DE-AC26-B75153711BEF}" srcOrd="0" destOrd="0" presId="urn:diagrams.loki3.com/BracketList"/>
    <dgm:cxn modelId="{B10785A2-EEA4-4413-8230-D4E55F470519}" srcId="{02A05A4D-5500-458B-B7F2-6028CE6FC607}" destId="{87850307-B465-4D66-B7A6-C50DD383B2A1}" srcOrd="0" destOrd="0" parTransId="{39732280-09F8-43D3-A359-BC3F5AC91D3D}" sibTransId="{5843BF4A-9D35-4388-B306-6F9296BA5E52}"/>
    <dgm:cxn modelId="{509364A3-2816-47C0-8260-89C56FEF218B}" srcId="{34BEE6B5-3520-4279-B2C3-C4FB512C9C0D}" destId="{02A05A4D-5500-458B-B7F2-6028CE6FC607}" srcOrd="5" destOrd="0" parTransId="{332320D4-DD4A-4BB2-BF00-3F05E7E61DCF}" sibTransId="{C2CD8786-1333-4389-A565-24FA145D88D1}"/>
    <dgm:cxn modelId="{426806A6-374A-4861-AE09-4580FCF8D9BF}" type="presOf" srcId="{2778E53F-9BBD-4650-8D66-DB11B19A4178}" destId="{CD9C36CB-6639-4BF0-B3B1-CF96ACDE32A4}" srcOrd="0" destOrd="0" presId="urn:diagrams.loki3.com/BracketList"/>
    <dgm:cxn modelId="{75C5F8A7-10E1-4333-81D5-42FF3A99E4EB}" srcId="{34BEE6B5-3520-4279-B2C3-C4FB512C9C0D}" destId="{2778E53F-9BBD-4650-8D66-DB11B19A4178}" srcOrd="3" destOrd="0" parTransId="{F78A96E0-3C77-4ED6-A2A9-AB35A88512EB}" sibTransId="{E556474F-8A22-4AD0-85AC-3A272FF35D79}"/>
    <dgm:cxn modelId="{A47B74AE-48F1-4289-A9A7-7574F00A75BE}" srcId="{2778E53F-9BBD-4650-8D66-DB11B19A4178}" destId="{00AF740E-5DCC-470D-A6B5-59633D18A616}" srcOrd="0" destOrd="0" parTransId="{DC23A8A8-8016-4F26-A14B-95899D5285DB}" sibTransId="{2233E64D-3E6C-4B0B-8DC2-F2AC9064272D}"/>
    <dgm:cxn modelId="{14F1A0B7-CE6B-44FF-8C26-81F6B47D9444}" srcId="{04C1E28A-69BA-40A4-BF46-51B1C15C2A3C}" destId="{57B1BB78-CECF-48DB-A819-F046A4F7C726}" srcOrd="0" destOrd="0" parTransId="{268FD7D6-5F9D-40FE-9C5C-530E5905BC6B}" sibTransId="{44DFC94D-6A47-460D-9930-F60F10086E18}"/>
    <dgm:cxn modelId="{664651C6-F770-4CDC-8172-10EEDFD2D07B}" srcId="{34BEE6B5-3520-4279-B2C3-C4FB512C9C0D}" destId="{04C1E28A-69BA-40A4-BF46-51B1C15C2A3C}" srcOrd="7" destOrd="0" parTransId="{24C5B4BC-3A66-47C5-9A75-2BBCE0E487F2}" sibTransId="{AB64D19D-74A7-4647-B679-E42E2610D41A}"/>
    <dgm:cxn modelId="{366BDBCA-6958-47A3-8F94-5B4B47BBCE02}" type="presOf" srcId="{AC3254DB-D065-48EA-B484-0CE56A0C7EBF}" destId="{4A8E871B-185D-44D1-BA03-21DD6992D074}" srcOrd="0" destOrd="1" presId="urn:diagrams.loki3.com/BracketList"/>
    <dgm:cxn modelId="{534A61CB-A78C-4186-8CE3-67438C84F3B5}" srcId="{B87FEBFC-2DAB-42EC-8638-D9B696362447}" destId="{F418F768-49E9-43F9-B7A0-A00EDF51F42B}" srcOrd="0" destOrd="0" parTransId="{BE049EC9-7DDD-482E-8820-DFC64DA50EA9}" sibTransId="{31D13CCE-F3F4-4BE2-828A-AD1181FFDAE0}"/>
    <dgm:cxn modelId="{FB2AEFD5-577D-4BFF-939A-374AD3C728BA}" type="presOf" srcId="{27546BFD-9738-462A-A565-3DDF68A00C6D}" destId="{260AC3A8-B49B-4C04-B6E9-F3BD9E30495A}" srcOrd="0" destOrd="0" presId="urn:diagrams.loki3.com/BracketList"/>
    <dgm:cxn modelId="{A98D68D7-9823-458F-936C-94D908964E5A}" type="presOf" srcId="{F30A7A16-4CDC-473B-9EC6-BEDAED6C468F}" destId="{4D128469-226E-463C-B864-D629F861FD42}" srcOrd="0" destOrd="0" presId="urn:diagrams.loki3.com/BracketList"/>
    <dgm:cxn modelId="{5E56B2E8-FA62-4777-86CE-E49B7600E9E7}" type="presOf" srcId="{5584641F-054E-4E0C-8B8E-C4D3ADB7D380}" destId="{4A8E871B-185D-44D1-BA03-21DD6992D074}" srcOrd="0" destOrd="2" presId="urn:diagrams.loki3.com/BracketList"/>
    <dgm:cxn modelId="{38DD12EA-E2EE-4BF0-B304-64C6835D4812}" type="presOf" srcId="{646AD3E1-A353-4E6D-AFDC-8378278F12B5}" destId="{1A937810-392D-479F-BF49-7E143F35481D}" srcOrd="0" destOrd="0" presId="urn:diagrams.loki3.com/BracketList"/>
    <dgm:cxn modelId="{E7DD41F6-4835-4E32-9C9C-B5371CDF4596}" type="presOf" srcId="{00AF740E-5DCC-470D-A6B5-59633D18A616}" destId="{201A4907-0F22-49CD-89A1-CDD34D61F958}" srcOrd="0" destOrd="0" presId="urn:diagrams.loki3.com/BracketList"/>
    <dgm:cxn modelId="{594E2FF9-73EF-49E6-AB42-25F2B58B8934}" type="presParOf" srcId="{B7C8DA56-3745-486B-9DA4-D088125CCA62}" destId="{1AA4F526-2C51-4DA4-8033-66C8525B82B1}" srcOrd="0" destOrd="0" presId="urn:diagrams.loki3.com/BracketList"/>
    <dgm:cxn modelId="{D201A934-71F9-4A63-8234-554E9990E0AF}" type="presParOf" srcId="{1AA4F526-2C51-4DA4-8033-66C8525B82B1}" destId="{884BD765-B9A7-4310-8D07-D6DFDE6D82CE}" srcOrd="0" destOrd="0" presId="urn:diagrams.loki3.com/BracketList"/>
    <dgm:cxn modelId="{A6D0E23E-C922-4575-80E8-97275395DD4A}" type="presParOf" srcId="{1AA4F526-2C51-4DA4-8033-66C8525B82B1}" destId="{AC558B00-67F4-41AA-9699-8651313D3CEE}" srcOrd="1" destOrd="0" presId="urn:diagrams.loki3.com/BracketList"/>
    <dgm:cxn modelId="{FE648CFC-F50C-4C62-962E-27F4E1D1AA27}" type="presParOf" srcId="{1AA4F526-2C51-4DA4-8033-66C8525B82B1}" destId="{833D0E15-78D4-47A0-BBCB-37DA4EB33CA5}" srcOrd="2" destOrd="0" presId="urn:diagrams.loki3.com/BracketList"/>
    <dgm:cxn modelId="{5C037886-5CA5-4360-8E6E-43E8142BB1C1}" type="presParOf" srcId="{1AA4F526-2C51-4DA4-8033-66C8525B82B1}" destId="{4D128469-226E-463C-B864-D629F861FD42}" srcOrd="3" destOrd="0" presId="urn:diagrams.loki3.com/BracketList"/>
    <dgm:cxn modelId="{439FA895-EBF9-4E9E-8AA0-5DD8FD484BD3}" type="presParOf" srcId="{B7C8DA56-3745-486B-9DA4-D088125CCA62}" destId="{82C0836E-EC5E-4AE6-B755-22AFC0CDBE42}" srcOrd="1" destOrd="0" presId="urn:diagrams.loki3.com/BracketList"/>
    <dgm:cxn modelId="{9F0F0374-1BBB-4A0C-BF45-F4EB1A4F5C0F}" type="presParOf" srcId="{B7C8DA56-3745-486B-9DA4-D088125CCA62}" destId="{F7ADF097-E789-4586-B63C-7FA7B14A8782}" srcOrd="2" destOrd="0" presId="urn:diagrams.loki3.com/BracketList"/>
    <dgm:cxn modelId="{FCAD1610-DEC2-45C1-AD08-798B0501442C}" type="presParOf" srcId="{F7ADF097-E789-4586-B63C-7FA7B14A8782}" destId="{260AC3A8-B49B-4C04-B6E9-F3BD9E30495A}" srcOrd="0" destOrd="0" presId="urn:diagrams.loki3.com/BracketList"/>
    <dgm:cxn modelId="{B18726FE-0A41-494E-B22B-46B7CFE12D3C}" type="presParOf" srcId="{F7ADF097-E789-4586-B63C-7FA7B14A8782}" destId="{7255AB90-ADAC-44BE-86A4-39D59D810934}" srcOrd="1" destOrd="0" presId="urn:diagrams.loki3.com/BracketList"/>
    <dgm:cxn modelId="{BCB47101-45E8-417E-9462-A532D81D39DE}" type="presParOf" srcId="{F7ADF097-E789-4586-B63C-7FA7B14A8782}" destId="{4AB6E1E4-D063-446B-B1C0-B78D78E7FC22}" srcOrd="2" destOrd="0" presId="urn:diagrams.loki3.com/BracketList"/>
    <dgm:cxn modelId="{618069A9-E53E-4F3D-9B16-33850ED75D80}" type="presParOf" srcId="{F7ADF097-E789-4586-B63C-7FA7B14A8782}" destId="{7D7975A0-F303-4034-9170-5E1FB2FD4124}" srcOrd="3" destOrd="0" presId="urn:diagrams.loki3.com/BracketList"/>
    <dgm:cxn modelId="{0B1DE274-24A7-404D-81B6-8E2175E4A193}" type="presParOf" srcId="{B7C8DA56-3745-486B-9DA4-D088125CCA62}" destId="{78289912-1A14-4DF3-BB95-A1BA0139A2B5}" srcOrd="3" destOrd="0" presId="urn:diagrams.loki3.com/BracketList"/>
    <dgm:cxn modelId="{F48EC2A0-1959-4EF7-8F09-ACA82A955F4D}" type="presParOf" srcId="{B7C8DA56-3745-486B-9DA4-D088125CCA62}" destId="{A6FC8D8D-9915-4EAB-A746-B3EAE2C0DB3E}" srcOrd="4" destOrd="0" presId="urn:diagrams.loki3.com/BracketList"/>
    <dgm:cxn modelId="{7FD83439-A79C-41BA-B216-234089A427B4}" type="presParOf" srcId="{A6FC8D8D-9915-4EAB-A746-B3EAE2C0DB3E}" destId="{541FBA64-DA70-47DE-AC26-B75153711BEF}" srcOrd="0" destOrd="0" presId="urn:diagrams.loki3.com/BracketList"/>
    <dgm:cxn modelId="{FA8DF7BE-9F19-4368-9086-0DE03EB02B3C}" type="presParOf" srcId="{A6FC8D8D-9915-4EAB-A746-B3EAE2C0DB3E}" destId="{3D14A678-2EA7-4592-9410-291C73482D3E}" srcOrd="1" destOrd="0" presId="urn:diagrams.loki3.com/BracketList"/>
    <dgm:cxn modelId="{840FAF9D-F493-44D1-A44B-14C0BF8CBB62}" type="presParOf" srcId="{A6FC8D8D-9915-4EAB-A746-B3EAE2C0DB3E}" destId="{B2E4BEEF-1047-4090-B515-7E66AE9264A5}" srcOrd="2" destOrd="0" presId="urn:diagrams.loki3.com/BracketList"/>
    <dgm:cxn modelId="{3F070134-541C-4772-989A-687EEC0D5402}" type="presParOf" srcId="{A6FC8D8D-9915-4EAB-A746-B3EAE2C0DB3E}" destId="{1A937810-392D-479F-BF49-7E143F35481D}" srcOrd="3" destOrd="0" presId="urn:diagrams.loki3.com/BracketList"/>
    <dgm:cxn modelId="{F1C76032-53F6-4020-9838-49B4F62A19A7}" type="presParOf" srcId="{B7C8DA56-3745-486B-9DA4-D088125CCA62}" destId="{4A8776E8-833A-4216-8694-1B6961519E33}" srcOrd="5" destOrd="0" presId="urn:diagrams.loki3.com/BracketList"/>
    <dgm:cxn modelId="{FB3D1F48-8A4B-4BE0-9124-5F560E42D4B8}" type="presParOf" srcId="{B7C8DA56-3745-486B-9DA4-D088125CCA62}" destId="{E810854F-76E2-4B84-8126-23FA705441DA}" srcOrd="6" destOrd="0" presId="urn:diagrams.loki3.com/BracketList"/>
    <dgm:cxn modelId="{D4D0CAFD-9A87-47C1-AD15-D05C843E8264}" type="presParOf" srcId="{E810854F-76E2-4B84-8126-23FA705441DA}" destId="{CD9C36CB-6639-4BF0-B3B1-CF96ACDE32A4}" srcOrd="0" destOrd="0" presId="urn:diagrams.loki3.com/BracketList"/>
    <dgm:cxn modelId="{D7CFCAD1-98C4-4C1E-BD7F-8EA92077CC5A}" type="presParOf" srcId="{E810854F-76E2-4B84-8126-23FA705441DA}" destId="{2D12BB5D-7E3A-4A21-AA34-9B9B14DF86AB}" srcOrd="1" destOrd="0" presId="urn:diagrams.loki3.com/BracketList"/>
    <dgm:cxn modelId="{58901155-CDED-4279-A6E3-6A24C69EEBAC}" type="presParOf" srcId="{E810854F-76E2-4B84-8126-23FA705441DA}" destId="{24068ACC-ED9B-429A-9AA0-0598245FFF61}" srcOrd="2" destOrd="0" presId="urn:diagrams.loki3.com/BracketList"/>
    <dgm:cxn modelId="{E9EEDE86-D88D-42F4-B5EA-60CF631F1FD2}" type="presParOf" srcId="{E810854F-76E2-4B84-8126-23FA705441DA}" destId="{201A4907-0F22-49CD-89A1-CDD34D61F958}" srcOrd="3" destOrd="0" presId="urn:diagrams.loki3.com/BracketList"/>
    <dgm:cxn modelId="{34A637C5-2FE6-457D-A45F-CC6E18E9DEED}" type="presParOf" srcId="{B7C8DA56-3745-486B-9DA4-D088125CCA62}" destId="{E3FE98E5-456B-4BDF-A037-25D6A602E18B}" srcOrd="7" destOrd="0" presId="urn:diagrams.loki3.com/BracketList"/>
    <dgm:cxn modelId="{EE71B778-72B9-46C0-B791-8F161B24FD1A}" type="presParOf" srcId="{B7C8DA56-3745-486B-9DA4-D088125CCA62}" destId="{B5A4124E-CF51-41A7-A400-C93E628C1D8E}" srcOrd="8" destOrd="0" presId="urn:diagrams.loki3.com/BracketList"/>
    <dgm:cxn modelId="{134FB6C6-9735-4CE5-B61B-2D2F4C4C9715}" type="presParOf" srcId="{B5A4124E-CF51-41A7-A400-C93E628C1D8E}" destId="{D04314CB-64D8-41AB-898D-4C45D0A14BF7}" srcOrd="0" destOrd="0" presId="urn:diagrams.loki3.com/BracketList"/>
    <dgm:cxn modelId="{4F98BBC9-D2AD-4A35-9577-3C142CB38487}" type="presParOf" srcId="{B5A4124E-CF51-41A7-A400-C93E628C1D8E}" destId="{B255FA2C-0984-4E44-99E2-CAB0BD530AF4}" srcOrd="1" destOrd="0" presId="urn:diagrams.loki3.com/BracketList"/>
    <dgm:cxn modelId="{D9FC96CC-06E8-48E1-8226-11CECAC19A22}" type="presParOf" srcId="{B5A4124E-CF51-41A7-A400-C93E628C1D8E}" destId="{01E09EC4-72CB-4198-A101-665D2526F7EE}" srcOrd="2" destOrd="0" presId="urn:diagrams.loki3.com/BracketList"/>
    <dgm:cxn modelId="{31657E1E-8B0E-4D77-AA24-0E8B7F04DB9A}" type="presParOf" srcId="{B5A4124E-CF51-41A7-A400-C93E628C1D8E}" destId="{4A8E871B-185D-44D1-BA03-21DD6992D074}" srcOrd="3" destOrd="0" presId="urn:diagrams.loki3.com/BracketList"/>
    <dgm:cxn modelId="{00582208-23DC-42C0-8901-B08B72C420D1}" type="presParOf" srcId="{B7C8DA56-3745-486B-9DA4-D088125CCA62}" destId="{5F30D546-C466-4920-82A6-432D3EA3EFD3}" srcOrd="9" destOrd="0" presId="urn:diagrams.loki3.com/BracketList"/>
    <dgm:cxn modelId="{CCCE1A03-B32D-48B6-8B71-BF40A7C5DB8C}" type="presParOf" srcId="{B7C8DA56-3745-486B-9DA4-D088125CCA62}" destId="{27C43804-5E15-4702-9BE1-619547F634C9}" srcOrd="10" destOrd="0" presId="urn:diagrams.loki3.com/BracketList"/>
    <dgm:cxn modelId="{A332F63F-7F04-4B42-8696-02E8C5B32436}" type="presParOf" srcId="{27C43804-5E15-4702-9BE1-619547F634C9}" destId="{3298ED9D-1503-44A7-B2DC-252ADF94B594}" srcOrd="0" destOrd="0" presId="urn:diagrams.loki3.com/BracketList"/>
    <dgm:cxn modelId="{7D4FDFB7-F973-45B6-9444-A6FA82BD624A}" type="presParOf" srcId="{27C43804-5E15-4702-9BE1-619547F634C9}" destId="{BDB01858-EB77-4F65-8BE9-BC51DF3FCDAC}" srcOrd="1" destOrd="0" presId="urn:diagrams.loki3.com/BracketList"/>
    <dgm:cxn modelId="{72DD38C4-79CD-462E-AD3C-193B4F529909}" type="presParOf" srcId="{27C43804-5E15-4702-9BE1-619547F634C9}" destId="{9CFD02E2-AA3F-4725-9249-5CEFE5C12951}" srcOrd="2" destOrd="0" presId="urn:diagrams.loki3.com/BracketList"/>
    <dgm:cxn modelId="{AFF4AEF1-DE5A-4E60-8824-E4A1EBC4C39B}" type="presParOf" srcId="{27C43804-5E15-4702-9BE1-619547F634C9}" destId="{0EF96BD2-85C3-42EA-9981-753932242D05}" srcOrd="3" destOrd="0" presId="urn:diagrams.loki3.com/BracketList"/>
    <dgm:cxn modelId="{ADF34354-BE02-4D71-AF0D-63275FC79D70}" type="presParOf" srcId="{B7C8DA56-3745-486B-9DA4-D088125CCA62}" destId="{2826FB4C-1765-44D9-9F02-B2CF99E8004B}" srcOrd="11" destOrd="0" presId="urn:diagrams.loki3.com/BracketList"/>
    <dgm:cxn modelId="{CEE1BA8F-7A75-44A0-8848-67450276F20B}" type="presParOf" srcId="{B7C8DA56-3745-486B-9DA4-D088125CCA62}" destId="{94456342-FFBC-478A-9631-41225C7A30E0}" srcOrd="12" destOrd="0" presId="urn:diagrams.loki3.com/BracketList"/>
    <dgm:cxn modelId="{6DC5A0D8-79B9-40A5-A749-3B2C8328DF8A}" type="presParOf" srcId="{94456342-FFBC-478A-9631-41225C7A30E0}" destId="{E867679D-5FFB-4534-A446-9AF64406D81A}" srcOrd="0" destOrd="0" presId="urn:diagrams.loki3.com/BracketList"/>
    <dgm:cxn modelId="{55ADFCD9-2212-4839-9B5B-C18BA93F5217}" type="presParOf" srcId="{94456342-FFBC-478A-9631-41225C7A30E0}" destId="{EBA6697B-5E42-4E75-9F59-749AEA2A0DBB}" srcOrd="1" destOrd="0" presId="urn:diagrams.loki3.com/BracketList"/>
    <dgm:cxn modelId="{6025EB28-A78C-4A07-AE06-409581D1F55C}" type="presParOf" srcId="{94456342-FFBC-478A-9631-41225C7A30E0}" destId="{7FDD8894-060B-4B11-94A7-C91136A012B1}" srcOrd="2" destOrd="0" presId="urn:diagrams.loki3.com/BracketList"/>
    <dgm:cxn modelId="{DF31147E-F8DE-4BF7-B1B7-85BDE2B48606}" type="presParOf" srcId="{94456342-FFBC-478A-9631-41225C7A30E0}" destId="{ECA17618-F077-4B99-82AC-393E24D614AF}" srcOrd="3" destOrd="0" presId="urn:diagrams.loki3.com/BracketList"/>
    <dgm:cxn modelId="{D7F653ED-0053-4CB1-908D-044FE1ADEAD4}" type="presParOf" srcId="{B7C8DA56-3745-486B-9DA4-D088125CCA62}" destId="{5AC27F10-B6CB-4A0F-B698-F1B034946054}" srcOrd="13" destOrd="0" presId="urn:diagrams.loki3.com/BracketList"/>
    <dgm:cxn modelId="{FF435B4B-3695-46C0-A780-F685749A853E}" type="presParOf" srcId="{B7C8DA56-3745-486B-9DA4-D088125CCA62}" destId="{B7A2BC2E-1CE6-490E-80E9-04965602A79B}" srcOrd="14" destOrd="0" presId="urn:diagrams.loki3.com/BracketList"/>
    <dgm:cxn modelId="{28AA9FD1-FDA7-4164-B7E7-FA6C7327F3B6}" type="presParOf" srcId="{B7A2BC2E-1CE6-490E-80E9-04965602A79B}" destId="{7A215A69-BD3A-47A7-900A-3D7E84AA62D6}" srcOrd="0" destOrd="0" presId="urn:diagrams.loki3.com/BracketList"/>
    <dgm:cxn modelId="{E0C3C736-EA91-4485-8776-0944452433D5}" type="presParOf" srcId="{B7A2BC2E-1CE6-490E-80E9-04965602A79B}" destId="{FD212D16-6BC2-49BD-82D7-B76992EF1EAF}" srcOrd="1" destOrd="0" presId="urn:diagrams.loki3.com/BracketList"/>
    <dgm:cxn modelId="{098FA59E-CC20-4A4C-A3BA-F805160B88E1}" type="presParOf" srcId="{B7A2BC2E-1CE6-490E-80E9-04965602A79B}" destId="{86DB34D7-39E6-4290-BF68-423F8A5496CA}" srcOrd="2" destOrd="0" presId="urn:diagrams.loki3.com/BracketList"/>
    <dgm:cxn modelId="{F765796A-C699-4930-85AF-248413DEB8B1}" type="presParOf" srcId="{B7A2BC2E-1CE6-490E-80E9-04965602A79B}" destId="{6A6BFBF8-19B8-4FC8-A154-6B3E5F36C1E5}"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E9A970-C80C-4C36-811D-D9F4903078BD}"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3390411E-E2EA-41EE-97BC-F2CAFD26E89D}">
      <dgm:prSet/>
      <dgm:spPr/>
      <dgm:t>
        <a:bodyPr/>
        <a:lstStyle/>
        <a:p>
          <a:r>
            <a:rPr lang="en-US" dirty="0"/>
            <a:t>Kubernetes (K8s) is an open-source container orchestration system.</a:t>
          </a:r>
        </a:p>
      </dgm:t>
    </dgm:pt>
    <dgm:pt modelId="{CAE15E5E-FDE4-444F-89EC-663BCDE82114}" type="parTrans" cxnId="{BEEE54C6-E9A9-4900-BE76-11277783D16B}">
      <dgm:prSet/>
      <dgm:spPr/>
      <dgm:t>
        <a:bodyPr/>
        <a:lstStyle/>
        <a:p>
          <a:endParaRPr lang="en-US"/>
        </a:p>
      </dgm:t>
    </dgm:pt>
    <dgm:pt modelId="{7A311321-BECC-42D9-B1D9-A947FCBEA82F}" type="sibTrans" cxnId="{BEEE54C6-E9A9-4900-BE76-11277783D16B}">
      <dgm:prSet/>
      <dgm:spPr/>
      <dgm:t>
        <a:bodyPr/>
        <a:lstStyle/>
        <a:p>
          <a:endParaRPr lang="en-US"/>
        </a:p>
      </dgm:t>
    </dgm:pt>
    <dgm:pt modelId="{03F44648-27CB-4727-916A-A5D3E42B611B}">
      <dgm:prSet/>
      <dgm:spPr/>
      <dgm:t>
        <a:bodyPr/>
        <a:lstStyle/>
        <a:p>
          <a:r>
            <a:rPr lang="en-US" dirty="0"/>
            <a:t>Use Docker containers and spin up compute nodes as needed.</a:t>
          </a:r>
        </a:p>
      </dgm:t>
    </dgm:pt>
    <dgm:pt modelId="{DD072C49-0C38-425F-884A-1CCE2F1EC9A7}" type="parTrans" cxnId="{B28EE24E-CEC1-48DF-AA72-C5705BD28B89}">
      <dgm:prSet/>
      <dgm:spPr/>
      <dgm:t>
        <a:bodyPr/>
        <a:lstStyle/>
        <a:p>
          <a:endParaRPr lang="en-US"/>
        </a:p>
      </dgm:t>
    </dgm:pt>
    <dgm:pt modelId="{93DF54C8-5731-4764-BAA3-FD73335AAAAA}" type="sibTrans" cxnId="{B28EE24E-CEC1-48DF-AA72-C5705BD28B89}">
      <dgm:prSet/>
      <dgm:spPr/>
      <dgm:t>
        <a:bodyPr/>
        <a:lstStyle/>
        <a:p>
          <a:endParaRPr lang="en-US"/>
        </a:p>
      </dgm:t>
    </dgm:pt>
    <dgm:pt modelId="{B8BFE421-31F0-4AF8-8EA4-A02EE2759217}">
      <dgm:prSet/>
      <dgm:spPr/>
      <dgm:t>
        <a:bodyPr/>
        <a:lstStyle/>
        <a:p>
          <a:pPr algn="ctr"/>
          <a:r>
            <a:rPr lang="en-US" dirty="0"/>
            <a:t>Specify different resource needs by node pool.</a:t>
          </a:r>
        </a:p>
        <a:p>
          <a:pPr algn="ctr"/>
          <a:r>
            <a:rPr lang="en-US" dirty="0"/>
            <a:t>Memory, CPUs, GPUs</a:t>
          </a:r>
        </a:p>
      </dgm:t>
    </dgm:pt>
    <dgm:pt modelId="{8072B42B-D234-41DE-B815-884E022AB879}" type="parTrans" cxnId="{7E8E521F-52CD-47BF-8819-96434E5DF0E7}">
      <dgm:prSet/>
      <dgm:spPr/>
      <dgm:t>
        <a:bodyPr/>
        <a:lstStyle/>
        <a:p>
          <a:endParaRPr lang="en-US"/>
        </a:p>
      </dgm:t>
    </dgm:pt>
    <dgm:pt modelId="{6D04E50F-A24B-4186-8AF6-B17371DE899D}" type="sibTrans" cxnId="{7E8E521F-52CD-47BF-8819-96434E5DF0E7}">
      <dgm:prSet/>
      <dgm:spPr/>
      <dgm:t>
        <a:bodyPr/>
        <a:lstStyle/>
        <a:p>
          <a:endParaRPr lang="en-US"/>
        </a:p>
      </dgm:t>
    </dgm:pt>
    <dgm:pt modelId="{DE286F28-3ED6-41E7-A74F-9322055D3B21}" type="pres">
      <dgm:prSet presAssocID="{7EE9A970-C80C-4C36-811D-D9F4903078BD}" presName="diagram" presStyleCnt="0">
        <dgm:presLayoutVars>
          <dgm:dir/>
          <dgm:resizeHandles val="exact"/>
        </dgm:presLayoutVars>
      </dgm:prSet>
      <dgm:spPr/>
    </dgm:pt>
    <dgm:pt modelId="{BF5B07CF-9F58-4773-A587-2324F20554B8}" type="pres">
      <dgm:prSet presAssocID="{3390411E-E2EA-41EE-97BC-F2CAFD26E89D}" presName="node" presStyleLbl="node1" presStyleIdx="0" presStyleCnt="3" custScaleX="164150">
        <dgm:presLayoutVars>
          <dgm:bulletEnabled val="1"/>
        </dgm:presLayoutVars>
      </dgm:prSet>
      <dgm:spPr/>
    </dgm:pt>
    <dgm:pt modelId="{3E0783FF-9759-4C23-BE7B-028CAFB8D7A8}" type="pres">
      <dgm:prSet presAssocID="{7A311321-BECC-42D9-B1D9-A947FCBEA82F}" presName="sibTrans" presStyleCnt="0"/>
      <dgm:spPr/>
    </dgm:pt>
    <dgm:pt modelId="{EE48BACC-748E-4BE2-954E-59931E92FFBF}" type="pres">
      <dgm:prSet presAssocID="{03F44648-27CB-4727-916A-A5D3E42B611B}" presName="node" presStyleLbl="node1" presStyleIdx="1" presStyleCnt="3" custScaleX="164150">
        <dgm:presLayoutVars>
          <dgm:bulletEnabled val="1"/>
        </dgm:presLayoutVars>
      </dgm:prSet>
      <dgm:spPr/>
    </dgm:pt>
    <dgm:pt modelId="{8E31DC22-F146-4C6C-BD72-5444C41AA85C}" type="pres">
      <dgm:prSet presAssocID="{93DF54C8-5731-4764-BAA3-FD73335AAAAA}" presName="sibTrans" presStyleCnt="0"/>
      <dgm:spPr/>
    </dgm:pt>
    <dgm:pt modelId="{AA0BBA3B-C81D-4E57-84A4-53364ABE7A14}" type="pres">
      <dgm:prSet presAssocID="{B8BFE421-31F0-4AF8-8EA4-A02EE2759217}" presName="node" presStyleLbl="node1" presStyleIdx="2" presStyleCnt="3" custScaleX="164150">
        <dgm:presLayoutVars>
          <dgm:bulletEnabled val="1"/>
        </dgm:presLayoutVars>
      </dgm:prSet>
      <dgm:spPr/>
    </dgm:pt>
  </dgm:ptLst>
  <dgm:cxnLst>
    <dgm:cxn modelId="{F5BD3F03-23E5-4535-AFB1-E8EE0889D489}" type="presOf" srcId="{B8BFE421-31F0-4AF8-8EA4-A02EE2759217}" destId="{AA0BBA3B-C81D-4E57-84A4-53364ABE7A14}" srcOrd="0" destOrd="0" presId="urn:microsoft.com/office/officeart/2005/8/layout/default"/>
    <dgm:cxn modelId="{7E8E521F-52CD-47BF-8819-96434E5DF0E7}" srcId="{7EE9A970-C80C-4C36-811D-D9F4903078BD}" destId="{B8BFE421-31F0-4AF8-8EA4-A02EE2759217}" srcOrd="2" destOrd="0" parTransId="{8072B42B-D234-41DE-B815-884E022AB879}" sibTransId="{6D04E50F-A24B-4186-8AF6-B17371DE899D}"/>
    <dgm:cxn modelId="{9FC96C21-B685-4AFC-A6AE-5BA24F78FA61}" type="presOf" srcId="{03F44648-27CB-4727-916A-A5D3E42B611B}" destId="{EE48BACC-748E-4BE2-954E-59931E92FFBF}" srcOrd="0" destOrd="0" presId="urn:microsoft.com/office/officeart/2005/8/layout/default"/>
    <dgm:cxn modelId="{715AD634-2E10-47A0-A5DC-04727149DA9F}" type="presOf" srcId="{7EE9A970-C80C-4C36-811D-D9F4903078BD}" destId="{DE286F28-3ED6-41E7-A74F-9322055D3B21}" srcOrd="0" destOrd="0" presId="urn:microsoft.com/office/officeart/2005/8/layout/default"/>
    <dgm:cxn modelId="{B28EE24E-CEC1-48DF-AA72-C5705BD28B89}" srcId="{7EE9A970-C80C-4C36-811D-D9F4903078BD}" destId="{03F44648-27CB-4727-916A-A5D3E42B611B}" srcOrd="1" destOrd="0" parTransId="{DD072C49-0C38-425F-884A-1CCE2F1EC9A7}" sibTransId="{93DF54C8-5731-4764-BAA3-FD73335AAAAA}"/>
    <dgm:cxn modelId="{BEEE54C6-E9A9-4900-BE76-11277783D16B}" srcId="{7EE9A970-C80C-4C36-811D-D9F4903078BD}" destId="{3390411E-E2EA-41EE-97BC-F2CAFD26E89D}" srcOrd="0" destOrd="0" parTransId="{CAE15E5E-FDE4-444F-89EC-663BCDE82114}" sibTransId="{7A311321-BECC-42D9-B1D9-A947FCBEA82F}"/>
    <dgm:cxn modelId="{7763BFF2-C244-4E96-9005-FF1788D7FBC5}" type="presOf" srcId="{3390411E-E2EA-41EE-97BC-F2CAFD26E89D}" destId="{BF5B07CF-9F58-4773-A587-2324F20554B8}" srcOrd="0" destOrd="0" presId="urn:microsoft.com/office/officeart/2005/8/layout/default"/>
    <dgm:cxn modelId="{CA336791-AEF3-4B3E-A9AE-8E45744390A0}" type="presParOf" srcId="{DE286F28-3ED6-41E7-A74F-9322055D3B21}" destId="{BF5B07CF-9F58-4773-A587-2324F20554B8}" srcOrd="0" destOrd="0" presId="urn:microsoft.com/office/officeart/2005/8/layout/default"/>
    <dgm:cxn modelId="{66360ED0-F30E-4ADB-973E-D33CB524553E}" type="presParOf" srcId="{DE286F28-3ED6-41E7-A74F-9322055D3B21}" destId="{3E0783FF-9759-4C23-BE7B-028CAFB8D7A8}" srcOrd="1" destOrd="0" presId="urn:microsoft.com/office/officeart/2005/8/layout/default"/>
    <dgm:cxn modelId="{11B630D9-F3F1-4C85-85AC-A4A1D42AA844}" type="presParOf" srcId="{DE286F28-3ED6-41E7-A74F-9322055D3B21}" destId="{EE48BACC-748E-4BE2-954E-59931E92FFBF}" srcOrd="2" destOrd="0" presId="urn:microsoft.com/office/officeart/2005/8/layout/default"/>
    <dgm:cxn modelId="{56D822E7-B9F3-4FEF-AAEC-4BFCE58D0878}" type="presParOf" srcId="{DE286F28-3ED6-41E7-A74F-9322055D3B21}" destId="{8E31DC22-F146-4C6C-BD72-5444C41AA85C}" srcOrd="3" destOrd="0" presId="urn:microsoft.com/office/officeart/2005/8/layout/default"/>
    <dgm:cxn modelId="{E4FBAE64-AF3D-4AB0-92B9-6DA5EEC1CAD4}" type="presParOf" srcId="{DE286F28-3ED6-41E7-A74F-9322055D3B21}" destId="{AA0BBA3B-C81D-4E57-84A4-53364ABE7A14}"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355E73-7381-1342-85C5-93BDB32B581F}"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36A5409B-0F43-E645-A737-20F68428ABA0}">
      <dgm:prSet phldrT="[Text]"/>
      <dgm:spPr/>
      <dgm:t>
        <a:bodyPr/>
        <a:lstStyle/>
        <a:p>
          <a:r>
            <a:rPr lang="en-US" dirty="0"/>
            <a:t>Transformations</a:t>
          </a:r>
        </a:p>
      </dgm:t>
    </dgm:pt>
    <dgm:pt modelId="{4840CD4B-9FB6-6849-A29E-B05C04C6A57C}" type="parTrans" cxnId="{DCE6EC5E-7EAD-6941-A6F0-C9D8AF84FC99}">
      <dgm:prSet/>
      <dgm:spPr/>
      <dgm:t>
        <a:bodyPr/>
        <a:lstStyle/>
        <a:p>
          <a:endParaRPr lang="en-US"/>
        </a:p>
      </dgm:t>
    </dgm:pt>
    <dgm:pt modelId="{1A53BA5A-13D4-D147-984A-9080ED8E4884}" type="sibTrans" cxnId="{DCE6EC5E-7EAD-6941-A6F0-C9D8AF84FC99}">
      <dgm:prSet/>
      <dgm:spPr/>
      <dgm:t>
        <a:bodyPr/>
        <a:lstStyle/>
        <a:p>
          <a:endParaRPr lang="en-US"/>
        </a:p>
      </dgm:t>
    </dgm:pt>
    <dgm:pt modelId="{D1E11D9C-D7C9-8247-91AB-17B5E8B90923}">
      <dgm:prSet phldrT="[Text]"/>
      <dgm:spPr/>
      <dgm:t>
        <a:bodyPr/>
        <a:lstStyle/>
        <a:p>
          <a:r>
            <a:rPr lang="en-US" b="0" i="0" dirty="0"/>
            <a:t>Lazily evaluated.</a:t>
          </a:r>
          <a:endParaRPr lang="en-US" dirty="0"/>
        </a:p>
      </dgm:t>
    </dgm:pt>
    <dgm:pt modelId="{7562ADF3-DCC4-DF48-AA16-92CCFADCF797}" type="parTrans" cxnId="{7BCBF553-94CD-A14A-8E4E-65A5197A4788}">
      <dgm:prSet/>
      <dgm:spPr/>
      <dgm:t>
        <a:bodyPr/>
        <a:lstStyle/>
        <a:p>
          <a:endParaRPr lang="en-US"/>
        </a:p>
      </dgm:t>
    </dgm:pt>
    <dgm:pt modelId="{ABC83FF0-B9C9-C947-9994-F1B86F89D686}" type="sibTrans" cxnId="{7BCBF553-94CD-A14A-8E4E-65A5197A4788}">
      <dgm:prSet/>
      <dgm:spPr/>
      <dgm:t>
        <a:bodyPr/>
        <a:lstStyle/>
        <a:p>
          <a:endParaRPr lang="en-US"/>
        </a:p>
      </dgm:t>
    </dgm:pt>
    <dgm:pt modelId="{64B4BACE-F610-424C-97A5-44808A51C4DC}">
      <dgm:prSet phldrT="[Text]"/>
      <dgm:spPr/>
      <dgm:t>
        <a:bodyPr/>
        <a:lstStyle/>
        <a:p>
          <a:r>
            <a:rPr lang="en-US" dirty="0"/>
            <a:t>Actions</a:t>
          </a:r>
        </a:p>
      </dgm:t>
    </dgm:pt>
    <dgm:pt modelId="{044CF3F5-FA0F-9E47-A9EF-8FDFD0304195}" type="parTrans" cxnId="{3167FEEB-7EA0-254B-9875-35CBDFAF6C19}">
      <dgm:prSet/>
      <dgm:spPr/>
      <dgm:t>
        <a:bodyPr/>
        <a:lstStyle/>
        <a:p>
          <a:endParaRPr lang="en-US"/>
        </a:p>
      </dgm:t>
    </dgm:pt>
    <dgm:pt modelId="{7034D471-877E-7741-A404-1CC455C73059}" type="sibTrans" cxnId="{3167FEEB-7EA0-254B-9875-35CBDFAF6C19}">
      <dgm:prSet/>
      <dgm:spPr/>
      <dgm:t>
        <a:bodyPr/>
        <a:lstStyle/>
        <a:p>
          <a:endParaRPr lang="en-US"/>
        </a:p>
      </dgm:t>
    </dgm:pt>
    <dgm:pt modelId="{14B9F339-94F0-904B-B68A-368D0311615A}">
      <dgm:prSet phldrT="[Text]"/>
      <dgm:spPr/>
      <dgm:t>
        <a:bodyPr/>
        <a:lstStyle/>
        <a:p>
          <a:r>
            <a:rPr lang="en-US" dirty="0"/>
            <a:t>Not lazily evaluated.</a:t>
          </a:r>
        </a:p>
      </dgm:t>
    </dgm:pt>
    <dgm:pt modelId="{D82BA2D2-12A6-6947-B547-3986453BDD9E}" type="parTrans" cxnId="{56AE0877-4333-344B-8E87-868851B639D2}">
      <dgm:prSet/>
      <dgm:spPr/>
      <dgm:t>
        <a:bodyPr/>
        <a:lstStyle/>
        <a:p>
          <a:endParaRPr lang="en-US"/>
        </a:p>
      </dgm:t>
    </dgm:pt>
    <dgm:pt modelId="{D15FB9EB-DDED-AD47-A87F-9A8A98E6E1BB}" type="sibTrans" cxnId="{56AE0877-4333-344B-8E87-868851B639D2}">
      <dgm:prSet/>
      <dgm:spPr/>
      <dgm:t>
        <a:bodyPr/>
        <a:lstStyle/>
        <a:p>
          <a:endParaRPr lang="en-US"/>
        </a:p>
      </dgm:t>
    </dgm:pt>
    <dgm:pt modelId="{3FF4A722-E0E8-1247-828D-64CB6E64F60E}">
      <dgm:prSet phldrT="[Text]"/>
      <dgm:spPr/>
      <dgm:t>
        <a:bodyPr/>
        <a:lstStyle/>
        <a:p>
          <a:r>
            <a:rPr lang="en-US" b="0" i="0" dirty="0"/>
            <a:t>Multiple transformations add to the steps of a Spark job, but no data gets processed.</a:t>
          </a:r>
          <a:endParaRPr lang="en-US" dirty="0"/>
        </a:p>
      </dgm:t>
    </dgm:pt>
    <dgm:pt modelId="{804E9BC3-DF2E-5640-9AB2-CF67C54E36F7}" type="parTrans" cxnId="{E0EE2D6C-2B34-CB45-BF39-E3F2B98A852B}">
      <dgm:prSet/>
      <dgm:spPr/>
      <dgm:t>
        <a:bodyPr/>
        <a:lstStyle/>
        <a:p>
          <a:endParaRPr lang="en-US"/>
        </a:p>
      </dgm:t>
    </dgm:pt>
    <dgm:pt modelId="{4DE0D424-BE77-3345-BFDD-4E9D8E1FCC0E}" type="sibTrans" cxnId="{E0EE2D6C-2B34-CB45-BF39-E3F2B98A852B}">
      <dgm:prSet/>
      <dgm:spPr/>
      <dgm:t>
        <a:bodyPr/>
        <a:lstStyle/>
        <a:p>
          <a:endParaRPr lang="en-US"/>
        </a:p>
      </dgm:t>
    </dgm:pt>
    <dgm:pt modelId="{C89F873C-8BA3-C943-ACDE-965217DCF302}">
      <dgm:prSet phldrT="[Text]"/>
      <dgm:spPr/>
      <dgm:t>
        <a:bodyPr/>
        <a:lstStyle/>
        <a:p>
          <a:r>
            <a:rPr lang="en-US" b="0" i="0" dirty="0"/>
            <a:t>Spark operation that returns a </a:t>
          </a:r>
          <a:r>
            <a:rPr lang="en-US" b="0" i="0" dirty="0" err="1"/>
            <a:t>DataFrame</a:t>
          </a:r>
          <a:r>
            <a:rPr lang="en-US" b="0" i="0" dirty="0"/>
            <a:t> (usually).</a:t>
          </a:r>
          <a:endParaRPr lang="en-US" dirty="0"/>
        </a:p>
      </dgm:t>
    </dgm:pt>
    <dgm:pt modelId="{59067589-8A1F-5348-AF9A-887174EE065D}" type="parTrans" cxnId="{D0E5DA94-3E60-8A4E-BE18-B147154C5B96}">
      <dgm:prSet/>
      <dgm:spPr/>
      <dgm:t>
        <a:bodyPr/>
        <a:lstStyle/>
        <a:p>
          <a:endParaRPr lang="en-US"/>
        </a:p>
      </dgm:t>
    </dgm:pt>
    <dgm:pt modelId="{0B42EAA0-35CE-5B48-B711-BF0E1DEE8ABD}" type="sibTrans" cxnId="{D0E5DA94-3E60-8A4E-BE18-B147154C5B96}">
      <dgm:prSet/>
      <dgm:spPr/>
      <dgm:t>
        <a:bodyPr/>
        <a:lstStyle/>
        <a:p>
          <a:endParaRPr lang="en-US"/>
        </a:p>
      </dgm:t>
    </dgm:pt>
    <dgm:pt modelId="{B7C8CE4B-A1D2-D548-9033-23E61D2052F9}">
      <dgm:prSet phldrT="[Text]"/>
      <dgm:spPr/>
      <dgm:t>
        <a:bodyPr/>
        <a:lstStyle/>
        <a:p>
          <a:r>
            <a:rPr lang="en-US" dirty="0"/>
            <a:t>Returns counts of elements or lists of them (usually)</a:t>
          </a:r>
        </a:p>
      </dgm:t>
    </dgm:pt>
    <dgm:pt modelId="{A8F7EA0D-16B5-9F42-9B78-6F6275E27C1D}" type="parTrans" cxnId="{23727656-6E0F-094F-A438-9831061CDF25}">
      <dgm:prSet/>
      <dgm:spPr/>
      <dgm:t>
        <a:bodyPr/>
        <a:lstStyle/>
        <a:p>
          <a:endParaRPr lang="en-US"/>
        </a:p>
      </dgm:t>
    </dgm:pt>
    <dgm:pt modelId="{02352D43-9498-2642-AB92-B307C7A3F3A9}" type="sibTrans" cxnId="{23727656-6E0F-094F-A438-9831061CDF25}">
      <dgm:prSet/>
      <dgm:spPr/>
      <dgm:t>
        <a:bodyPr/>
        <a:lstStyle/>
        <a:p>
          <a:endParaRPr lang="en-US"/>
        </a:p>
      </dgm:t>
    </dgm:pt>
    <dgm:pt modelId="{C123BD9D-0937-344F-8AD2-CED5A6859ABC}">
      <dgm:prSet phldrT="[Text]"/>
      <dgm:spPr/>
      <dgm:t>
        <a:bodyPr/>
        <a:lstStyle/>
        <a:p>
          <a:r>
            <a:rPr lang="en-US" dirty="0"/>
            <a:t>Examples: show/display, count, collect, take, write</a:t>
          </a:r>
        </a:p>
      </dgm:t>
    </dgm:pt>
    <dgm:pt modelId="{64A063F2-D74F-AA41-ABAA-03BE76D34A65}" type="parTrans" cxnId="{07974253-0981-B444-9295-7D9925DDD46A}">
      <dgm:prSet/>
      <dgm:spPr/>
      <dgm:t>
        <a:bodyPr/>
        <a:lstStyle/>
        <a:p>
          <a:endParaRPr lang="en-US"/>
        </a:p>
      </dgm:t>
    </dgm:pt>
    <dgm:pt modelId="{A7EBC0B3-361B-0949-8289-1B9B950539A4}" type="sibTrans" cxnId="{07974253-0981-B444-9295-7D9925DDD46A}">
      <dgm:prSet/>
      <dgm:spPr/>
      <dgm:t>
        <a:bodyPr/>
        <a:lstStyle/>
        <a:p>
          <a:endParaRPr lang="en-US"/>
        </a:p>
      </dgm:t>
    </dgm:pt>
    <dgm:pt modelId="{2F3837CD-A0FC-AB4B-A099-5B301AEA7516}">
      <dgm:prSet phldrT="[Text]"/>
      <dgm:spPr/>
      <dgm:t>
        <a:bodyPr/>
        <a:lstStyle/>
        <a:p>
          <a:r>
            <a:rPr lang="en-US" dirty="0"/>
            <a:t>Examples: select, filter, </a:t>
          </a:r>
          <a:r>
            <a:rPr lang="en-US" dirty="0" err="1"/>
            <a:t>groupBy</a:t>
          </a:r>
          <a:r>
            <a:rPr lang="en-US" dirty="0"/>
            <a:t>, map</a:t>
          </a:r>
        </a:p>
      </dgm:t>
    </dgm:pt>
    <dgm:pt modelId="{044EB515-023E-FE4B-AA0C-CB0CEED660DF}" type="parTrans" cxnId="{423466EF-0422-4D42-8377-56AA16F569DB}">
      <dgm:prSet/>
      <dgm:spPr/>
      <dgm:t>
        <a:bodyPr/>
        <a:lstStyle/>
        <a:p>
          <a:endParaRPr lang="en-US"/>
        </a:p>
      </dgm:t>
    </dgm:pt>
    <dgm:pt modelId="{35ADF697-4516-6B45-8C4F-AA7AAB87CE31}" type="sibTrans" cxnId="{423466EF-0422-4D42-8377-56AA16F569DB}">
      <dgm:prSet/>
      <dgm:spPr/>
      <dgm:t>
        <a:bodyPr/>
        <a:lstStyle/>
        <a:p>
          <a:endParaRPr lang="en-US"/>
        </a:p>
      </dgm:t>
    </dgm:pt>
    <dgm:pt modelId="{0CC9A223-D576-5742-A594-7528DBCB0843}">
      <dgm:prSet phldrT="[Text]"/>
      <dgm:spPr/>
      <dgm:t>
        <a:bodyPr/>
        <a:lstStyle/>
        <a:p>
          <a:r>
            <a:rPr lang="en-US" dirty="0"/>
            <a:t>Enacts a series of transformations</a:t>
          </a:r>
        </a:p>
      </dgm:t>
    </dgm:pt>
    <dgm:pt modelId="{A5C0C4D3-55AE-D34B-B6BD-2F1F713DAE8F}" type="parTrans" cxnId="{2F2BDB56-EDAF-3749-906A-410A1449A8EB}">
      <dgm:prSet/>
      <dgm:spPr/>
      <dgm:t>
        <a:bodyPr/>
        <a:lstStyle/>
        <a:p>
          <a:endParaRPr lang="en-US"/>
        </a:p>
      </dgm:t>
    </dgm:pt>
    <dgm:pt modelId="{9C29713C-6266-4544-BF47-AD5ED4226667}" type="sibTrans" cxnId="{2F2BDB56-EDAF-3749-906A-410A1449A8EB}">
      <dgm:prSet/>
      <dgm:spPr/>
      <dgm:t>
        <a:bodyPr/>
        <a:lstStyle/>
        <a:p>
          <a:endParaRPr lang="en-US"/>
        </a:p>
      </dgm:t>
    </dgm:pt>
    <dgm:pt modelId="{808C2CA3-D26A-0A44-95B3-786B13E3A521}">
      <dgm:prSet phldrT="[Text]"/>
      <dgm:spPr/>
      <dgm:t>
        <a:bodyPr/>
        <a:lstStyle/>
        <a:p>
          <a:endParaRPr lang="en-US" dirty="0"/>
        </a:p>
      </dgm:t>
    </dgm:pt>
    <dgm:pt modelId="{C95FAF94-F723-FC45-8495-431FC7DF6050}" type="parTrans" cxnId="{9575B0FC-F2BF-8E47-AC2B-7BEFBD1E31D4}">
      <dgm:prSet/>
      <dgm:spPr/>
      <dgm:t>
        <a:bodyPr/>
        <a:lstStyle/>
        <a:p>
          <a:endParaRPr lang="en-US"/>
        </a:p>
      </dgm:t>
    </dgm:pt>
    <dgm:pt modelId="{DDC87876-0E2B-BD44-AAD3-6C748C1A6D23}" type="sibTrans" cxnId="{9575B0FC-F2BF-8E47-AC2B-7BEFBD1E31D4}">
      <dgm:prSet/>
      <dgm:spPr/>
      <dgm:t>
        <a:bodyPr/>
        <a:lstStyle/>
        <a:p>
          <a:endParaRPr lang="en-US"/>
        </a:p>
      </dgm:t>
    </dgm:pt>
    <dgm:pt modelId="{EBE5D151-AC7A-AE4C-BA4D-0B2C530060D8}" type="pres">
      <dgm:prSet presAssocID="{20355E73-7381-1342-85C5-93BDB32B581F}" presName="linear" presStyleCnt="0">
        <dgm:presLayoutVars>
          <dgm:animLvl val="lvl"/>
          <dgm:resizeHandles val="exact"/>
        </dgm:presLayoutVars>
      </dgm:prSet>
      <dgm:spPr/>
    </dgm:pt>
    <dgm:pt modelId="{E285C69A-D78B-134F-9F50-6333DAE1EA07}" type="pres">
      <dgm:prSet presAssocID="{36A5409B-0F43-E645-A737-20F68428ABA0}" presName="parentText" presStyleLbl="node1" presStyleIdx="0" presStyleCnt="2">
        <dgm:presLayoutVars>
          <dgm:chMax val="0"/>
          <dgm:bulletEnabled val="1"/>
        </dgm:presLayoutVars>
      </dgm:prSet>
      <dgm:spPr/>
    </dgm:pt>
    <dgm:pt modelId="{1FE58CCE-CF3A-8149-B71A-26E057E2D051}" type="pres">
      <dgm:prSet presAssocID="{36A5409B-0F43-E645-A737-20F68428ABA0}" presName="childText" presStyleLbl="revTx" presStyleIdx="0" presStyleCnt="2">
        <dgm:presLayoutVars>
          <dgm:bulletEnabled val="1"/>
        </dgm:presLayoutVars>
      </dgm:prSet>
      <dgm:spPr/>
    </dgm:pt>
    <dgm:pt modelId="{93C83693-AEEA-8949-9F45-7D53971F7449}" type="pres">
      <dgm:prSet presAssocID="{64B4BACE-F610-424C-97A5-44808A51C4DC}" presName="parentText" presStyleLbl="node1" presStyleIdx="1" presStyleCnt="2">
        <dgm:presLayoutVars>
          <dgm:chMax val="0"/>
          <dgm:bulletEnabled val="1"/>
        </dgm:presLayoutVars>
      </dgm:prSet>
      <dgm:spPr/>
    </dgm:pt>
    <dgm:pt modelId="{1148077E-08A2-A24B-8DA7-7058345139BF}" type="pres">
      <dgm:prSet presAssocID="{64B4BACE-F610-424C-97A5-44808A51C4DC}" presName="childText" presStyleLbl="revTx" presStyleIdx="1" presStyleCnt="2">
        <dgm:presLayoutVars>
          <dgm:bulletEnabled val="1"/>
        </dgm:presLayoutVars>
      </dgm:prSet>
      <dgm:spPr/>
    </dgm:pt>
  </dgm:ptLst>
  <dgm:cxnLst>
    <dgm:cxn modelId="{45B27F16-CD28-D943-93EC-F75C7B554D1F}" type="presOf" srcId="{D1E11D9C-D7C9-8247-91AB-17B5E8B90923}" destId="{1FE58CCE-CF3A-8149-B71A-26E057E2D051}" srcOrd="0" destOrd="0" presId="urn:microsoft.com/office/officeart/2005/8/layout/vList2"/>
    <dgm:cxn modelId="{DCE6EC5E-7EAD-6941-A6F0-C9D8AF84FC99}" srcId="{20355E73-7381-1342-85C5-93BDB32B581F}" destId="{36A5409B-0F43-E645-A737-20F68428ABA0}" srcOrd="0" destOrd="0" parTransId="{4840CD4B-9FB6-6849-A29E-B05C04C6A57C}" sibTransId="{1A53BA5A-13D4-D147-984A-9080ED8E4884}"/>
    <dgm:cxn modelId="{E0EE2D6C-2B34-CB45-BF39-E3F2B98A852B}" srcId="{36A5409B-0F43-E645-A737-20F68428ABA0}" destId="{3FF4A722-E0E8-1247-828D-64CB6E64F60E}" srcOrd="2" destOrd="0" parTransId="{804E9BC3-DF2E-5640-9AB2-CF67C54E36F7}" sibTransId="{4DE0D424-BE77-3345-BFDD-4E9D8E1FCC0E}"/>
    <dgm:cxn modelId="{07974253-0981-B444-9295-7D9925DDD46A}" srcId="{64B4BACE-F610-424C-97A5-44808A51C4DC}" destId="{C123BD9D-0937-344F-8AD2-CED5A6859ABC}" srcOrd="3" destOrd="0" parTransId="{64A063F2-D74F-AA41-ABAA-03BE76D34A65}" sibTransId="{A7EBC0B3-361B-0949-8289-1B9B950539A4}"/>
    <dgm:cxn modelId="{7BCBF553-94CD-A14A-8E4E-65A5197A4788}" srcId="{36A5409B-0F43-E645-A737-20F68428ABA0}" destId="{D1E11D9C-D7C9-8247-91AB-17B5E8B90923}" srcOrd="0" destOrd="0" parTransId="{7562ADF3-DCC4-DF48-AA16-92CCFADCF797}" sibTransId="{ABC83FF0-B9C9-C947-9994-F1B86F89D686}"/>
    <dgm:cxn modelId="{23727656-6E0F-094F-A438-9831061CDF25}" srcId="{64B4BACE-F610-424C-97A5-44808A51C4DC}" destId="{B7C8CE4B-A1D2-D548-9033-23E61D2052F9}" srcOrd="1" destOrd="0" parTransId="{A8F7EA0D-16B5-9F42-9B78-6F6275E27C1D}" sibTransId="{02352D43-9498-2642-AB92-B307C7A3F3A9}"/>
    <dgm:cxn modelId="{2F2BDB56-EDAF-3749-906A-410A1449A8EB}" srcId="{64B4BACE-F610-424C-97A5-44808A51C4DC}" destId="{0CC9A223-D576-5742-A594-7528DBCB0843}" srcOrd="2" destOrd="0" parTransId="{A5C0C4D3-55AE-D34B-B6BD-2F1F713DAE8F}" sibTransId="{9C29713C-6266-4544-BF47-AD5ED4226667}"/>
    <dgm:cxn modelId="{56AE0877-4333-344B-8E87-868851B639D2}" srcId="{64B4BACE-F610-424C-97A5-44808A51C4DC}" destId="{14B9F339-94F0-904B-B68A-368D0311615A}" srcOrd="0" destOrd="0" parTransId="{D82BA2D2-12A6-6947-B547-3986453BDD9E}" sibTransId="{D15FB9EB-DDED-AD47-A87F-9A8A98E6E1BB}"/>
    <dgm:cxn modelId="{49331F78-5CB7-1749-90EA-CD0AF58E75F0}" type="presOf" srcId="{36A5409B-0F43-E645-A737-20F68428ABA0}" destId="{E285C69A-D78B-134F-9F50-6333DAE1EA07}" srcOrd="0" destOrd="0" presId="urn:microsoft.com/office/officeart/2005/8/layout/vList2"/>
    <dgm:cxn modelId="{87A66292-22B7-A54C-8369-E76664588290}" type="presOf" srcId="{C123BD9D-0937-344F-8AD2-CED5A6859ABC}" destId="{1148077E-08A2-A24B-8DA7-7058345139BF}" srcOrd="0" destOrd="3" presId="urn:microsoft.com/office/officeart/2005/8/layout/vList2"/>
    <dgm:cxn modelId="{D0E5DA94-3E60-8A4E-BE18-B147154C5B96}" srcId="{36A5409B-0F43-E645-A737-20F68428ABA0}" destId="{C89F873C-8BA3-C943-ACDE-965217DCF302}" srcOrd="1" destOrd="0" parTransId="{59067589-8A1F-5348-AF9A-887174EE065D}" sibTransId="{0B42EAA0-35CE-5B48-B711-BF0E1DEE8ABD}"/>
    <dgm:cxn modelId="{8B1F339B-0CF5-9845-BF1A-EAF015C86F95}" type="presOf" srcId="{20355E73-7381-1342-85C5-93BDB32B581F}" destId="{EBE5D151-AC7A-AE4C-BA4D-0B2C530060D8}" srcOrd="0" destOrd="0" presId="urn:microsoft.com/office/officeart/2005/8/layout/vList2"/>
    <dgm:cxn modelId="{FBAF34A0-7270-7340-ACAD-438276166379}" type="presOf" srcId="{2F3837CD-A0FC-AB4B-A099-5B301AEA7516}" destId="{1FE58CCE-CF3A-8149-B71A-26E057E2D051}" srcOrd="0" destOrd="3" presId="urn:microsoft.com/office/officeart/2005/8/layout/vList2"/>
    <dgm:cxn modelId="{F44FA6A6-359B-AE40-A7BA-7B13C48C06E2}" type="presOf" srcId="{0CC9A223-D576-5742-A594-7528DBCB0843}" destId="{1148077E-08A2-A24B-8DA7-7058345139BF}" srcOrd="0" destOrd="2" presId="urn:microsoft.com/office/officeart/2005/8/layout/vList2"/>
    <dgm:cxn modelId="{38880DAC-A68D-9547-BB86-2F19D24063A3}" type="presOf" srcId="{B7C8CE4B-A1D2-D548-9033-23E61D2052F9}" destId="{1148077E-08A2-A24B-8DA7-7058345139BF}" srcOrd="0" destOrd="1" presId="urn:microsoft.com/office/officeart/2005/8/layout/vList2"/>
    <dgm:cxn modelId="{DA5D17BA-8818-9149-97EC-7A82A8AC1E1A}" type="presOf" srcId="{C89F873C-8BA3-C943-ACDE-965217DCF302}" destId="{1FE58CCE-CF3A-8149-B71A-26E057E2D051}" srcOrd="0" destOrd="1" presId="urn:microsoft.com/office/officeart/2005/8/layout/vList2"/>
    <dgm:cxn modelId="{116CA7C5-10A4-E04C-9D12-968A967EE9CB}" type="presOf" srcId="{64B4BACE-F610-424C-97A5-44808A51C4DC}" destId="{93C83693-AEEA-8949-9F45-7D53971F7449}" srcOrd="0" destOrd="0" presId="urn:microsoft.com/office/officeart/2005/8/layout/vList2"/>
    <dgm:cxn modelId="{24A53EC8-468B-424C-BACA-930E6158DE59}" type="presOf" srcId="{14B9F339-94F0-904B-B68A-368D0311615A}" destId="{1148077E-08A2-A24B-8DA7-7058345139BF}" srcOrd="0" destOrd="0" presId="urn:microsoft.com/office/officeart/2005/8/layout/vList2"/>
    <dgm:cxn modelId="{EC4D52C9-E3F3-0C47-B32B-5E7900B09E18}" type="presOf" srcId="{3FF4A722-E0E8-1247-828D-64CB6E64F60E}" destId="{1FE58CCE-CF3A-8149-B71A-26E057E2D051}" srcOrd="0" destOrd="2" presId="urn:microsoft.com/office/officeart/2005/8/layout/vList2"/>
    <dgm:cxn modelId="{841548D6-BBCD-824A-8B34-08977FF1E53A}" type="presOf" srcId="{808C2CA3-D26A-0A44-95B3-786B13E3A521}" destId="{1FE58CCE-CF3A-8149-B71A-26E057E2D051}" srcOrd="0" destOrd="4" presId="urn:microsoft.com/office/officeart/2005/8/layout/vList2"/>
    <dgm:cxn modelId="{3167FEEB-7EA0-254B-9875-35CBDFAF6C19}" srcId="{20355E73-7381-1342-85C5-93BDB32B581F}" destId="{64B4BACE-F610-424C-97A5-44808A51C4DC}" srcOrd="1" destOrd="0" parTransId="{044CF3F5-FA0F-9E47-A9EF-8FDFD0304195}" sibTransId="{7034D471-877E-7741-A404-1CC455C73059}"/>
    <dgm:cxn modelId="{423466EF-0422-4D42-8377-56AA16F569DB}" srcId="{36A5409B-0F43-E645-A737-20F68428ABA0}" destId="{2F3837CD-A0FC-AB4B-A099-5B301AEA7516}" srcOrd="3" destOrd="0" parTransId="{044EB515-023E-FE4B-AA0C-CB0CEED660DF}" sibTransId="{35ADF697-4516-6B45-8C4F-AA7AAB87CE31}"/>
    <dgm:cxn modelId="{9575B0FC-F2BF-8E47-AC2B-7BEFBD1E31D4}" srcId="{36A5409B-0F43-E645-A737-20F68428ABA0}" destId="{808C2CA3-D26A-0A44-95B3-786B13E3A521}" srcOrd="4" destOrd="0" parTransId="{C95FAF94-F723-FC45-8495-431FC7DF6050}" sibTransId="{DDC87876-0E2B-BD44-AAD3-6C748C1A6D23}"/>
    <dgm:cxn modelId="{AD2D7A5D-C2DF-8642-A180-883A3E4612F1}" type="presParOf" srcId="{EBE5D151-AC7A-AE4C-BA4D-0B2C530060D8}" destId="{E285C69A-D78B-134F-9F50-6333DAE1EA07}" srcOrd="0" destOrd="0" presId="urn:microsoft.com/office/officeart/2005/8/layout/vList2"/>
    <dgm:cxn modelId="{D7FB5C2A-2B1E-AA47-B529-0AAC065F5158}" type="presParOf" srcId="{EBE5D151-AC7A-AE4C-BA4D-0B2C530060D8}" destId="{1FE58CCE-CF3A-8149-B71A-26E057E2D051}" srcOrd="1" destOrd="0" presId="urn:microsoft.com/office/officeart/2005/8/layout/vList2"/>
    <dgm:cxn modelId="{3B623BD9-86DF-1E40-BAF7-560E2B22E69C}" type="presParOf" srcId="{EBE5D151-AC7A-AE4C-BA4D-0B2C530060D8}" destId="{93C83693-AEEA-8949-9F45-7D53971F7449}" srcOrd="2" destOrd="0" presId="urn:microsoft.com/office/officeart/2005/8/layout/vList2"/>
    <dgm:cxn modelId="{EE96A881-B440-BB43-9D10-2E82720DA8F8}" type="presParOf" srcId="{EBE5D151-AC7A-AE4C-BA4D-0B2C530060D8}" destId="{1148077E-08A2-A24B-8DA7-7058345139B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1401CF-1B94-B44A-9284-05F510B39B51}" type="doc">
      <dgm:prSet loTypeId="urn:microsoft.com/office/officeart/2005/8/layout/process5" loCatId="" qsTypeId="urn:microsoft.com/office/officeart/2005/8/quickstyle/simple1" qsCatId="simple" csTypeId="urn:microsoft.com/office/officeart/2005/8/colors/accent2_2" csCatId="accent2" phldr="1"/>
      <dgm:spPr/>
      <dgm:t>
        <a:bodyPr/>
        <a:lstStyle/>
        <a:p>
          <a:endParaRPr lang="en-US"/>
        </a:p>
      </dgm:t>
    </dgm:pt>
    <dgm:pt modelId="{D8F9282E-0ADD-0D4B-A823-E3598B374FB7}">
      <dgm:prSet phldrT="[Text]"/>
      <dgm:spPr/>
      <dgm:t>
        <a:bodyPr/>
        <a:lstStyle/>
        <a:p>
          <a:r>
            <a:rPr lang="en-US" dirty="0"/>
            <a:t>Dummy code categorical features</a:t>
          </a:r>
        </a:p>
        <a:p>
          <a:r>
            <a:rPr lang="en-US" dirty="0"/>
            <a:t>[</a:t>
          </a:r>
          <a:r>
            <a:rPr lang="en-US" dirty="0" err="1"/>
            <a:t>OneHotEncoder</a:t>
          </a:r>
          <a:r>
            <a:rPr lang="en-US" dirty="0"/>
            <a:t>]</a:t>
          </a:r>
        </a:p>
      </dgm:t>
    </dgm:pt>
    <dgm:pt modelId="{BD93F0A6-3774-A04B-8A03-09818022D764}" type="parTrans" cxnId="{71516742-BB23-CD4C-B664-E18E0EFFE72E}">
      <dgm:prSet/>
      <dgm:spPr/>
      <dgm:t>
        <a:bodyPr/>
        <a:lstStyle/>
        <a:p>
          <a:endParaRPr lang="en-US"/>
        </a:p>
      </dgm:t>
    </dgm:pt>
    <dgm:pt modelId="{703243B7-5D3B-8B42-9241-986A2FFAF9AB}" type="sibTrans" cxnId="{71516742-BB23-CD4C-B664-E18E0EFFE72E}">
      <dgm:prSet/>
      <dgm:spPr/>
      <dgm:t>
        <a:bodyPr/>
        <a:lstStyle/>
        <a:p>
          <a:endParaRPr lang="en-US"/>
        </a:p>
      </dgm:t>
    </dgm:pt>
    <dgm:pt modelId="{290CF2E4-5EF3-7A44-BC7D-A06FB525416A}">
      <dgm:prSet phldrT="[Text]"/>
      <dgm:spPr/>
      <dgm:t>
        <a:bodyPr/>
        <a:lstStyle/>
        <a:p>
          <a:r>
            <a:rPr lang="en-US" dirty="0"/>
            <a:t>Assemble data into a series of vectors</a:t>
          </a:r>
        </a:p>
        <a:p>
          <a:r>
            <a:rPr lang="en-US" dirty="0"/>
            <a:t>[</a:t>
          </a:r>
          <a:r>
            <a:rPr lang="en-US" dirty="0" err="1"/>
            <a:t>VectorAssembler</a:t>
          </a:r>
          <a:r>
            <a:rPr lang="en-US" dirty="0"/>
            <a:t>]</a:t>
          </a:r>
        </a:p>
      </dgm:t>
    </dgm:pt>
    <dgm:pt modelId="{99E7FBF7-0B06-024D-A5F6-BB3E398156C4}" type="parTrans" cxnId="{4695C80A-977B-884F-89AD-65B77B7A2A14}">
      <dgm:prSet/>
      <dgm:spPr/>
      <dgm:t>
        <a:bodyPr/>
        <a:lstStyle/>
        <a:p>
          <a:endParaRPr lang="en-US"/>
        </a:p>
      </dgm:t>
    </dgm:pt>
    <dgm:pt modelId="{36BFCB32-DE42-7148-83DA-6250F5611B8B}" type="sibTrans" cxnId="{4695C80A-977B-884F-89AD-65B77B7A2A14}">
      <dgm:prSet/>
      <dgm:spPr/>
      <dgm:t>
        <a:bodyPr/>
        <a:lstStyle/>
        <a:p>
          <a:endParaRPr lang="en-US"/>
        </a:p>
      </dgm:t>
    </dgm:pt>
    <dgm:pt modelId="{A0E4A374-7485-064D-BE60-CC155262FCA8}">
      <dgm:prSet phldrT="[Text]"/>
      <dgm:spPr/>
      <dgm:t>
        <a:bodyPr/>
        <a:lstStyle/>
        <a:p>
          <a:r>
            <a:rPr lang="en-US" dirty="0"/>
            <a:t>Scale features [</a:t>
          </a:r>
          <a:r>
            <a:rPr lang="en-US" dirty="0" err="1"/>
            <a:t>StandardScaler</a:t>
          </a:r>
          <a:r>
            <a:rPr lang="en-US" dirty="0"/>
            <a:t>]</a:t>
          </a:r>
        </a:p>
      </dgm:t>
    </dgm:pt>
    <dgm:pt modelId="{FC0E27CA-BAA3-D449-BAC3-5CACA52F70D7}" type="parTrans" cxnId="{F5CA15C9-84B8-8946-ACB0-E9E1DE3FADDB}">
      <dgm:prSet/>
      <dgm:spPr/>
      <dgm:t>
        <a:bodyPr/>
        <a:lstStyle/>
        <a:p>
          <a:endParaRPr lang="en-US"/>
        </a:p>
      </dgm:t>
    </dgm:pt>
    <dgm:pt modelId="{52A58059-282E-0445-92A1-822343796C60}" type="sibTrans" cxnId="{F5CA15C9-84B8-8946-ACB0-E9E1DE3FADDB}">
      <dgm:prSet/>
      <dgm:spPr/>
      <dgm:t>
        <a:bodyPr/>
        <a:lstStyle/>
        <a:p>
          <a:endParaRPr lang="en-US"/>
        </a:p>
      </dgm:t>
    </dgm:pt>
    <dgm:pt modelId="{CDFD2CE2-D41F-E14E-B038-102FAB159DF2}">
      <dgm:prSet phldrT="[Text]"/>
      <dgm:spPr/>
      <dgm:t>
        <a:bodyPr/>
        <a:lstStyle/>
        <a:p>
          <a:r>
            <a:rPr lang="en-US" dirty="0"/>
            <a:t>Prepare pipeline</a:t>
          </a:r>
        </a:p>
        <a:p>
          <a:r>
            <a:rPr lang="en-US" dirty="0"/>
            <a:t>[</a:t>
          </a:r>
          <a:r>
            <a:rPr lang="en-US" dirty="0" err="1"/>
            <a:t>pipeline.fit</a:t>
          </a:r>
          <a:r>
            <a:rPr lang="en-US" dirty="0"/>
            <a:t>(dataset)]</a:t>
          </a:r>
        </a:p>
      </dgm:t>
    </dgm:pt>
    <dgm:pt modelId="{45CFA40F-0FFB-C44B-9409-9620EC58993C}" type="parTrans" cxnId="{E3CCC719-8B5A-854B-AC9E-4E0CD801BE97}">
      <dgm:prSet/>
      <dgm:spPr/>
      <dgm:t>
        <a:bodyPr/>
        <a:lstStyle/>
        <a:p>
          <a:endParaRPr lang="en-US"/>
        </a:p>
      </dgm:t>
    </dgm:pt>
    <dgm:pt modelId="{969887AF-F9E1-4D49-944F-771785A49C17}" type="sibTrans" cxnId="{E3CCC719-8B5A-854B-AC9E-4E0CD801BE97}">
      <dgm:prSet/>
      <dgm:spPr/>
      <dgm:t>
        <a:bodyPr/>
        <a:lstStyle/>
        <a:p>
          <a:endParaRPr lang="en-US"/>
        </a:p>
      </dgm:t>
    </dgm:pt>
    <dgm:pt modelId="{C7099063-A3FC-644A-B66E-D1F87EA367E6}">
      <dgm:prSet phldrT="[Text]"/>
      <dgm:spPr/>
      <dgm:t>
        <a:bodyPr/>
        <a:lstStyle/>
        <a:p>
          <a:r>
            <a:rPr lang="en-US" dirty="0"/>
            <a:t>Transform data through pipeline</a:t>
          </a:r>
        </a:p>
        <a:p>
          <a:r>
            <a:rPr lang="en-US" dirty="0"/>
            <a:t>[</a:t>
          </a:r>
          <a:r>
            <a:rPr lang="en-US" dirty="0" err="1"/>
            <a:t>pipelinemodel</a:t>
          </a:r>
          <a:r>
            <a:rPr lang="en-US" dirty="0"/>
            <a:t>.</a:t>
          </a:r>
        </a:p>
        <a:p>
          <a:r>
            <a:rPr lang="en-US" dirty="0"/>
            <a:t>transform(dataset)]</a:t>
          </a:r>
        </a:p>
      </dgm:t>
    </dgm:pt>
    <dgm:pt modelId="{7C445412-EB29-C940-9732-975DD2DD40D6}" type="parTrans" cxnId="{FF632097-6E6A-8041-B0B1-1D0AE8735823}">
      <dgm:prSet/>
      <dgm:spPr/>
      <dgm:t>
        <a:bodyPr/>
        <a:lstStyle/>
        <a:p>
          <a:endParaRPr lang="en-US"/>
        </a:p>
      </dgm:t>
    </dgm:pt>
    <dgm:pt modelId="{29097C96-F563-A348-9533-B23AC032EACC}" type="sibTrans" cxnId="{FF632097-6E6A-8041-B0B1-1D0AE8735823}">
      <dgm:prSet/>
      <dgm:spPr/>
      <dgm:t>
        <a:bodyPr/>
        <a:lstStyle/>
        <a:p>
          <a:endParaRPr lang="en-US"/>
        </a:p>
      </dgm:t>
    </dgm:pt>
    <dgm:pt modelId="{FC0BC81B-14AE-1245-957B-D5EBB1159E42}">
      <dgm:prSet phldrT="[Text]"/>
      <dgm:spPr/>
      <dgm:t>
        <a:bodyPr/>
        <a:lstStyle/>
        <a:p>
          <a:r>
            <a:rPr lang="en-US" dirty="0"/>
            <a:t>Define which columns are  categorical and numerical</a:t>
          </a:r>
        </a:p>
      </dgm:t>
    </dgm:pt>
    <dgm:pt modelId="{1323B2EA-6B43-7148-9D29-06C7C48E8EBE}" type="parTrans" cxnId="{BA8AA12F-F04E-3040-8BD3-B735753D6AA2}">
      <dgm:prSet/>
      <dgm:spPr/>
      <dgm:t>
        <a:bodyPr/>
        <a:lstStyle/>
        <a:p>
          <a:endParaRPr lang="en-US"/>
        </a:p>
      </dgm:t>
    </dgm:pt>
    <dgm:pt modelId="{42EF4C51-91AF-0C47-B323-2BCC94A29326}" type="sibTrans" cxnId="{BA8AA12F-F04E-3040-8BD3-B735753D6AA2}">
      <dgm:prSet/>
      <dgm:spPr/>
      <dgm:t>
        <a:bodyPr/>
        <a:lstStyle/>
        <a:p>
          <a:endParaRPr lang="en-US"/>
        </a:p>
      </dgm:t>
    </dgm:pt>
    <dgm:pt modelId="{175F600B-71CD-CF44-BABB-75D0878FF5C3}" type="pres">
      <dgm:prSet presAssocID="{8C1401CF-1B94-B44A-9284-05F510B39B51}" presName="diagram" presStyleCnt="0">
        <dgm:presLayoutVars>
          <dgm:dir/>
          <dgm:resizeHandles val="exact"/>
        </dgm:presLayoutVars>
      </dgm:prSet>
      <dgm:spPr/>
    </dgm:pt>
    <dgm:pt modelId="{B739648D-AC1A-A341-AFDB-F9A6C41C6659}" type="pres">
      <dgm:prSet presAssocID="{FC0BC81B-14AE-1245-957B-D5EBB1159E42}" presName="node" presStyleLbl="node1" presStyleIdx="0" presStyleCnt="6">
        <dgm:presLayoutVars>
          <dgm:bulletEnabled val="1"/>
        </dgm:presLayoutVars>
      </dgm:prSet>
      <dgm:spPr/>
    </dgm:pt>
    <dgm:pt modelId="{CA0D33D5-C234-864C-B360-438E19E70074}" type="pres">
      <dgm:prSet presAssocID="{42EF4C51-91AF-0C47-B323-2BCC94A29326}" presName="sibTrans" presStyleLbl="sibTrans2D1" presStyleIdx="0" presStyleCnt="5"/>
      <dgm:spPr/>
    </dgm:pt>
    <dgm:pt modelId="{99B6C616-D8B0-FB41-A5CF-00D3C159AA27}" type="pres">
      <dgm:prSet presAssocID="{42EF4C51-91AF-0C47-B323-2BCC94A29326}" presName="connectorText" presStyleLbl="sibTrans2D1" presStyleIdx="0" presStyleCnt="5"/>
      <dgm:spPr/>
    </dgm:pt>
    <dgm:pt modelId="{DA5059B0-ED56-7D40-B5B5-762EC2146227}" type="pres">
      <dgm:prSet presAssocID="{D8F9282E-0ADD-0D4B-A823-E3598B374FB7}" presName="node" presStyleLbl="node1" presStyleIdx="1" presStyleCnt="6">
        <dgm:presLayoutVars>
          <dgm:bulletEnabled val="1"/>
        </dgm:presLayoutVars>
      </dgm:prSet>
      <dgm:spPr/>
    </dgm:pt>
    <dgm:pt modelId="{E840A313-C0DC-7548-BE20-A5CFE4EF33F6}" type="pres">
      <dgm:prSet presAssocID="{703243B7-5D3B-8B42-9241-986A2FFAF9AB}" presName="sibTrans" presStyleLbl="sibTrans2D1" presStyleIdx="1" presStyleCnt="5"/>
      <dgm:spPr/>
    </dgm:pt>
    <dgm:pt modelId="{A3021CDE-C8C0-9842-9CB1-B1B90CD8FDC5}" type="pres">
      <dgm:prSet presAssocID="{703243B7-5D3B-8B42-9241-986A2FFAF9AB}" presName="connectorText" presStyleLbl="sibTrans2D1" presStyleIdx="1" presStyleCnt="5"/>
      <dgm:spPr/>
    </dgm:pt>
    <dgm:pt modelId="{FDECE679-8848-774E-8F20-3A48F6472EE2}" type="pres">
      <dgm:prSet presAssocID="{290CF2E4-5EF3-7A44-BC7D-A06FB525416A}" presName="node" presStyleLbl="node1" presStyleIdx="2" presStyleCnt="6">
        <dgm:presLayoutVars>
          <dgm:bulletEnabled val="1"/>
        </dgm:presLayoutVars>
      </dgm:prSet>
      <dgm:spPr/>
    </dgm:pt>
    <dgm:pt modelId="{744CE9DB-8D23-4F4D-9A14-53DF1E668144}" type="pres">
      <dgm:prSet presAssocID="{36BFCB32-DE42-7148-83DA-6250F5611B8B}" presName="sibTrans" presStyleLbl="sibTrans2D1" presStyleIdx="2" presStyleCnt="5"/>
      <dgm:spPr/>
    </dgm:pt>
    <dgm:pt modelId="{E815C0B9-64E9-DA42-88AF-995B8027C301}" type="pres">
      <dgm:prSet presAssocID="{36BFCB32-DE42-7148-83DA-6250F5611B8B}" presName="connectorText" presStyleLbl="sibTrans2D1" presStyleIdx="2" presStyleCnt="5"/>
      <dgm:spPr/>
    </dgm:pt>
    <dgm:pt modelId="{24C5571E-66EF-2240-8F26-D2DD7A7312AF}" type="pres">
      <dgm:prSet presAssocID="{A0E4A374-7485-064D-BE60-CC155262FCA8}" presName="node" presStyleLbl="node1" presStyleIdx="3" presStyleCnt="6">
        <dgm:presLayoutVars>
          <dgm:bulletEnabled val="1"/>
        </dgm:presLayoutVars>
      </dgm:prSet>
      <dgm:spPr/>
    </dgm:pt>
    <dgm:pt modelId="{AE5CEAC7-BEA8-F24C-8F77-0AC0A09CF085}" type="pres">
      <dgm:prSet presAssocID="{52A58059-282E-0445-92A1-822343796C60}" presName="sibTrans" presStyleLbl="sibTrans2D1" presStyleIdx="3" presStyleCnt="5"/>
      <dgm:spPr/>
    </dgm:pt>
    <dgm:pt modelId="{3AA392AA-230A-204D-B472-8C33A2B6581C}" type="pres">
      <dgm:prSet presAssocID="{52A58059-282E-0445-92A1-822343796C60}" presName="connectorText" presStyleLbl="sibTrans2D1" presStyleIdx="3" presStyleCnt="5"/>
      <dgm:spPr/>
    </dgm:pt>
    <dgm:pt modelId="{045219E7-37FC-5B4B-99DB-84997094BFC0}" type="pres">
      <dgm:prSet presAssocID="{CDFD2CE2-D41F-E14E-B038-102FAB159DF2}" presName="node" presStyleLbl="node1" presStyleIdx="4" presStyleCnt="6">
        <dgm:presLayoutVars>
          <dgm:bulletEnabled val="1"/>
        </dgm:presLayoutVars>
      </dgm:prSet>
      <dgm:spPr/>
    </dgm:pt>
    <dgm:pt modelId="{A7DF1A5A-9433-0044-9F8F-4C2EE9FD8B60}" type="pres">
      <dgm:prSet presAssocID="{969887AF-F9E1-4D49-944F-771785A49C17}" presName="sibTrans" presStyleLbl="sibTrans2D1" presStyleIdx="4" presStyleCnt="5"/>
      <dgm:spPr/>
    </dgm:pt>
    <dgm:pt modelId="{4D88004D-7660-DA41-B20D-850EA242D692}" type="pres">
      <dgm:prSet presAssocID="{969887AF-F9E1-4D49-944F-771785A49C17}" presName="connectorText" presStyleLbl="sibTrans2D1" presStyleIdx="4" presStyleCnt="5"/>
      <dgm:spPr/>
    </dgm:pt>
    <dgm:pt modelId="{A07EE207-4E79-8744-AAE2-4D158B871254}" type="pres">
      <dgm:prSet presAssocID="{C7099063-A3FC-644A-B66E-D1F87EA367E6}" presName="node" presStyleLbl="node1" presStyleIdx="5" presStyleCnt="6">
        <dgm:presLayoutVars>
          <dgm:bulletEnabled val="1"/>
        </dgm:presLayoutVars>
      </dgm:prSet>
      <dgm:spPr/>
    </dgm:pt>
  </dgm:ptLst>
  <dgm:cxnLst>
    <dgm:cxn modelId="{4695C80A-977B-884F-89AD-65B77B7A2A14}" srcId="{8C1401CF-1B94-B44A-9284-05F510B39B51}" destId="{290CF2E4-5EF3-7A44-BC7D-A06FB525416A}" srcOrd="2" destOrd="0" parTransId="{99E7FBF7-0B06-024D-A5F6-BB3E398156C4}" sibTransId="{36BFCB32-DE42-7148-83DA-6250F5611B8B}"/>
    <dgm:cxn modelId="{E3CCC719-8B5A-854B-AC9E-4E0CD801BE97}" srcId="{8C1401CF-1B94-B44A-9284-05F510B39B51}" destId="{CDFD2CE2-D41F-E14E-B038-102FAB159DF2}" srcOrd="4" destOrd="0" parTransId="{45CFA40F-0FFB-C44B-9409-9620EC58993C}" sibTransId="{969887AF-F9E1-4D49-944F-771785A49C17}"/>
    <dgm:cxn modelId="{BA8AA12F-F04E-3040-8BD3-B735753D6AA2}" srcId="{8C1401CF-1B94-B44A-9284-05F510B39B51}" destId="{FC0BC81B-14AE-1245-957B-D5EBB1159E42}" srcOrd="0" destOrd="0" parTransId="{1323B2EA-6B43-7148-9D29-06C7C48E8EBE}" sibTransId="{42EF4C51-91AF-0C47-B323-2BCC94A29326}"/>
    <dgm:cxn modelId="{F0903230-5D1E-824D-A277-2BA3B3895CC4}" type="presOf" srcId="{D8F9282E-0ADD-0D4B-A823-E3598B374FB7}" destId="{DA5059B0-ED56-7D40-B5B5-762EC2146227}" srcOrd="0" destOrd="0" presId="urn:microsoft.com/office/officeart/2005/8/layout/process5"/>
    <dgm:cxn modelId="{C920913B-A60D-6843-88C6-993971E67CAF}" type="presOf" srcId="{969887AF-F9E1-4D49-944F-771785A49C17}" destId="{A7DF1A5A-9433-0044-9F8F-4C2EE9FD8B60}" srcOrd="0" destOrd="0" presId="urn:microsoft.com/office/officeart/2005/8/layout/process5"/>
    <dgm:cxn modelId="{D448933F-F357-2D4E-B6C4-528B0335C537}" type="presOf" srcId="{290CF2E4-5EF3-7A44-BC7D-A06FB525416A}" destId="{FDECE679-8848-774E-8F20-3A48F6472EE2}" srcOrd="0" destOrd="0" presId="urn:microsoft.com/office/officeart/2005/8/layout/process5"/>
    <dgm:cxn modelId="{71516742-BB23-CD4C-B664-E18E0EFFE72E}" srcId="{8C1401CF-1B94-B44A-9284-05F510B39B51}" destId="{D8F9282E-0ADD-0D4B-A823-E3598B374FB7}" srcOrd="1" destOrd="0" parTransId="{BD93F0A6-3774-A04B-8A03-09818022D764}" sibTransId="{703243B7-5D3B-8B42-9241-986A2FFAF9AB}"/>
    <dgm:cxn modelId="{27CD9347-E761-9040-9A8B-92CDFC98A038}" type="presOf" srcId="{A0E4A374-7485-064D-BE60-CC155262FCA8}" destId="{24C5571E-66EF-2240-8F26-D2DD7A7312AF}" srcOrd="0" destOrd="0" presId="urn:microsoft.com/office/officeart/2005/8/layout/process5"/>
    <dgm:cxn modelId="{3DA2426D-2713-6449-90C6-B92B39CD9203}" type="presOf" srcId="{C7099063-A3FC-644A-B66E-D1F87EA367E6}" destId="{A07EE207-4E79-8744-AAE2-4D158B871254}" srcOrd="0" destOrd="0" presId="urn:microsoft.com/office/officeart/2005/8/layout/process5"/>
    <dgm:cxn modelId="{E99B7C80-6838-114C-A5BD-C132C5C693AA}" type="presOf" srcId="{36BFCB32-DE42-7148-83DA-6250F5611B8B}" destId="{744CE9DB-8D23-4F4D-9A14-53DF1E668144}" srcOrd="0" destOrd="0" presId="urn:microsoft.com/office/officeart/2005/8/layout/process5"/>
    <dgm:cxn modelId="{A3D08981-9614-CC45-9260-2E8C20777440}" type="presOf" srcId="{FC0BC81B-14AE-1245-957B-D5EBB1159E42}" destId="{B739648D-AC1A-A341-AFDB-F9A6C41C6659}" srcOrd="0" destOrd="0" presId="urn:microsoft.com/office/officeart/2005/8/layout/process5"/>
    <dgm:cxn modelId="{F9A40B88-783E-5141-98FE-BFEEB446B507}" type="presOf" srcId="{969887AF-F9E1-4D49-944F-771785A49C17}" destId="{4D88004D-7660-DA41-B20D-850EA242D692}" srcOrd="1" destOrd="0" presId="urn:microsoft.com/office/officeart/2005/8/layout/process5"/>
    <dgm:cxn modelId="{E1552A89-F326-764A-9A51-5A3F0F65C511}" type="presOf" srcId="{703243B7-5D3B-8B42-9241-986A2FFAF9AB}" destId="{E840A313-C0DC-7548-BE20-A5CFE4EF33F6}" srcOrd="0" destOrd="0" presId="urn:microsoft.com/office/officeart/2005/8/layout/process5"/>
    <dgm:cxn modelId="{34022495-16A0-D343-9A57-93CCCE77DA7A}" type="presOf" srcId="{703243B7-5D3B-8B42-9241-986A2FFAF9AB}" destId="{A3021CDE-C8C0-9842-9CB1-B1B90CD8FDC5}" srcOrd="1" destOrd="0" presId="urn:microsoft.com/office/officeart/2005/8/layout/process5"/>
    <dgm:cxn modelId="{FF632097-6E6A-8041-B0B1-1D0AE8735823}" srcId="{8C1401CF-1B94-B44A-9284-05F510B39B51}" destId="{C7099063-A3FC-644A-B66E-D1F87EA367E6}" srcOrd="5" destOrd="0" parTransId="{7C445412-EB29-C940-9732-975DD2DD40D6}" sibTransId="{29097C96-F563-A348-9533-B23AC032EACC}"/>
    <dgm:cxn modelId="{72B3569D-F966-8C4F-8A40-0C2E31D02B6E}" type="presOf" srcId="{42EF4C51-91AF-0C47-B323-2BCC94A29326}" destId="{99B6C616-D8B0-FB41-A5CF-00D3C159AA27}" srcOrd="1" destOrd="0" presId="urn:microsoft.com/office/officeart/2005/8/layout/process5"/>
    <dgm:cxn modelId="{A25784AF-C461-3243-8C95-055552D3211D}" type="presOf" srcId="{CDFD2CE2-D41F-E14E-B038-102FAB159DF2}" destId="{045219E7-37FC-5B4B-99DB-84997094BFC0}" srcOrd="0" destOrd="0" presId="urn:microsoft.com/office/officeart/2005/8/layout/process5"/>
    <dgm:cxn modelId="{619DBFB9-FA9B-814F-88EC-B8842013B760}" type="presOf" srcId="{52A58059-282E-0445-92A1-822343796C60}" destId="{AE5CEAC7-BEA8-F24C-8F77-0AC0A09CF085}" srcOrd="0" destOrd="0" presId="urn:microsoft.com/office/officeart/2005/8/layout/process5"/>
    <dgm:cxn modelId="{7C7527BA-2484-4544-9640-81EA30D144C7}" type="presOf" srcId="{42EF4C51-91AF-0C47-B323-2BCC94A29326}" destId="{CA0D33D5-C234-864C-B360-438E19E70074}" srcOrd="0" destOrd="0" presId="urn:microsoft.com/office/officeart/2005/8/layout/process5"/>
    <dgm:cxn modelId="{248B4ABC-F324-904C-80BC-1843142F15C4}" type="presOf" srcId="{8C1401CF-1B94-B44A-9284-05F510B39B51}" destId="{175F600B-71CD-CF44-BABB-75D0878FF5C3}" srcOrd="0" destOrd="0" presId="urn:microsoft.com/office/officeart/2005/8/layout/process5"/>
    <dgm:cxn modelId="{F5CA15C9-84B8-8946-ACB0-E9E1DE3FADDB}" srcId="{8C1401CF-1B94-B44A-9284-05F510B39B51}" destId="{A0E4A374-7485-064D-BE60-CC155262FCA8}" srcOrd="3" destOrd="0" parTransId="{FC0E27CA-BAA3-D449-BAC3-5CACA52F70D7}" sibTransId="{52A58059-282E-0445-92A1-822343796C60}"/>
    <dgm:cxn modelId="{D69E8CE3-CB7F-3F43-88D9-9277080E0EE7}" type="presOf" srcId="{52A58059-282E-0445-92A1-822343796C60}" destId="{3AA392AA-230A-204D-B472-8C33A2B6581C}" srcOrd="1" destOrd="0" presId="urn:microsoft.com/office/officeart/2005/8/layout/process5"/>
    <dgm:cxn modelId="{DCF100E6-8963-8846-AA04-223E50C4B47B}" type="presOf" srcId="{36BFCB32-DE42-7148-83DA-6250F5611B8B}" destId="{E815C0B9-64E9-DA42-88AF-995B8027C301}" srcOrd="1" destOrd="0" presId="urn:microsoft.com/office/officeart/2005/8/layout/process5"/>
    <dgm:cxn modelId="{E307EA8C-FBBE-6F45-843F-48577B511154}" type="presParOf" srcId="{175F600B-71CD-CF44-BABB-75D0878FF5C3}" destId="{B739648D-AC1A-A341-AFDB-F9A6C41C6659}" srcOrd="0" destOrd="0" presId="urn:microsoft.com/office/officeart/2005/8/layout/process5"/>
    <dgm:cxn modelId="{C45D69F2-6734-8E4F-A9D7-FEA294CD408E}" type="presParOf" srcId="{175F600B-71CD-CF44-BABB-75D0878FF5C3}" destId="{CA0D33D5-C234-864C-B360-438E19E70074}" srcOrd="1" destOrd="0" presId="urn:microsoft.com/office/officeart/2005/8/layout/process5"/>
    <dgm:cxn modelId="{6EBF76BE-784A-F544-9261-8702A157250C}" type="presParOf" srcId="{CA0D33D5-C234-864C-B360-438E19E70074}" destId="{99B6C616-D8B0-FB41-A5CF-00D3C159AA27}" srcOrd="0" destOrd="0" presId="urn:microsoft.com/office/officeart/2005/8/layout/process5"/>
    <dgm:cxn modelId="{86743B17-4EC1-D541-86B2-A89D0444E38E}" type="presParOf" srcId="{175F600B-71CD-CF44-BABB-75D0878FF5C3}" destId="{DA5059B0-ED56-7D40-B5B5-762EC2146227}" srcOrd="2" destOrd="0" presId="urn:microsoft.com/office/officeart/2005/8/layout/process5"/>
    <dgm:cxn modelId="{FA250C2C-4F1D-5E48-90CF-8CF60262089F}" type="presParOf" srcId="{175F600B-71CD-CF44-BABB-75D0878FF5C3}" destId="{E840A313-C0DC-7548-BE20-A5CFE4EF33F6}" srcOrd="3" destOrd="0" presId="urn:microsoft.com/office/officeart/2005/8/layout/process5"/>
    <dgm:cxn modelId="{29FBB7B7-B7BB-4049-B06F-DB7B7E6351E9}" type="presParOf" srcId="{E840A313-C0DC-7548-BE20-A5CFE4EF33F6}" destId="{A3021CDE-C8C0-9842-9CB1-B1B90CD8FDC5}" srcOrd="0" destOrd="0" presId="urn:microsoft.com/office/officeart/2005/8/layout/process5"/>
    <dgm:cxn modelId="{7F4CAAC2-9116-5F46-9604-4257E7220451}" type="presParOf" srcId="{175F600B-71CD-CF44-BABB-75D0878FF5C3}" destId="{FDECE679-8848-774E-8F20-3A48F6472EE2}" srcOrd="4" destOrd="0" presId="urn:microsoft.com/office/officeart/2005/8/layout/process5"/>
    <dgm:cxn modelId="{6C58631A-8713-344B-85B1-92D1E07A053B}" type="presParOf" srcId="{175F600B-71CD-CF44-BABB-75D0878FF5C3}" destId="{744CE9DB-8D23-4F4D-9A14-53DF1E668144}" srcOrd="5" destOrd="0" presId="urn:microsoft.com/office/officeart/2005/8/layout/process5"/>
    <dgm:cxn modelId="{EB96BB90-4E0D-7C4D-B76C-35BDB899A0A4}" type="presParOf" srcId="{744CE9DB-8D23-4F4D-9A14-53DF1E668144}" destId="{E815C0B9-64E9-DA42-88AF-995B8027C301}" srcOrd="0" destOrd="0" presId="urn:microsoft.com/office/officeart/2005/8/layout/process5"/>
    <dgm:cxn modelId="{45AC635F-77FF-B44F-806D-ADB80A2A2376}" type="presParOf" srcId="{175F600B-71CD-CF44-BABB-75D0878FF5C3}" destId="{24C5571E-66EF-2240-8F26-D2DD7A7312AF}" srcOrd="6" destOrd="0" presId="urn:microsoft.com/office/officeart/2005/8/layout/process5"/>
    <dgm:cxn modelId="{9203848C-EACE-3440-8BD0-13D859E134EA}" type="presParOf" srcId="{175F600B-71CD-CF44-BABB-75D0878FF5C3}" destId="{AE5CEAC7-BEA8-F24C-8F77-0AC0A09CF085}" srcOrd="7" destOrd="0" presId="urn:microsoft.com/office/officeart/2005/8/layout/process5"/>
    <dgm:cxn modelId="{604D184F-791D-F846-963E-265DCEF57D6B}" type="presParOf" srcId="{AE5CEAC7-BEA8-F24C-8F77-0AC0A09CF085}" destId="{3AA392AA-230A-204D-B472-8C33A2B6581C}" srcOrd="0" destOrd="0" presId="urn:microsoft.com/office/officeart/2005/8/layout/process5"/>
    <dgm:cxn modelId="{24DB150D-55ED-B646-B896-64087D08504F}" type="presParOf" srcId="{175F600B-71CD-CF44-BABB-75D0878FF5C3}" destId="{045219E7-37FC-5B4B-99DB-84997094BFC0}" srcOrd="8" destOrd="0" presId="urn:microsoft.com/office/officeart/2005/8/layout/process5"/>
    <dgm:cxn modelId="{098D3B9E-CE61-914A-817C-8BCFB7E63E38}" type="presParOf" srcId="{175F600B-71CD-CF44-BABB-75D0878FF5C3}" destId="{A7DF1A5A-9433-0044-9F8F-4C2EE9FD8B60}" srcOrd="9" destOrd="0" presId="urn:microsoft.com/office/officeart/2005/8/layout/process5"/>
    <dgm:cxn modelId="{C01D87E0-6F21-9A48-877F-68917D80A891}" type="presParOf" srcId="{A7DF1A5A-9433-0044-9F8F-4C2EE9FD8B60}" destId="{4D88004D-7660-DA41-B20D-850EA242D692}" srcOrd="0" destOrd="0" presId="urn:microsoft.com/office/officeart/2005/8/layout/process5"/>
    <dgm:cxn modelId="{9BC13F36-A128-1944-B9E8-6704C06973A1}" type="presParOf" srcId="{175F600B-71CD-CF44-BABB-75D0878FF5C3}" destId="{A07EE207-4E79-8744-AAE2-4D158B871254}"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1401CF-1B94-B44A-9284-05F510B39B51}" type="doc">
      <dgm:prSet loTypeId="urn:microsoft.com/office/officeart/2005/8/layout/process5" loCatId="" qsTypeId="urn:microsoft.com/office/officeart/2005/8/quickstyle/simple1" qsCatId="simple" csTypeId="urn:microsoft.com/office/officeart/2005/8/colors/accent3_2" csCatId="accent3" phldr="1"/>
      <dgm:spPr/>
      <dgm:t>
        <a:bodyPr/>
        <a:lstStyle/>
        <a:p>
          <a:endParaRPr lang="en-US"/>
        </a:p>
      </dgm:t>
    </dgm:pt>
    <dgm:pt modelId="{D8F9282E-0ADD-0D4B-A823-E3598B374FB7}">
      <dgm:prSet phldrT="[Text]"/>
      <dgm:spPr/>
      <dgm:t>
        <a:bodyPr/>
        <a:lstStyle/>
        <a:p>
          <a:r>
            <a:rPr lang="en-US" dirty="0"/>
            <a:t>Define parameter grid</a:t>
          </a:r>
        </a:p>
        <a:p>
          <a:r>
            <a:rPr lang="en-US" dirty="0"/>
            <a:t>[</a:t>
          </a:r>
          <a:r>
            <a:rPr lang="en-US" dirty="0" err="1"/>
            <a:t>ParamGridBuilder</a:t>
          </a:r>
          <a:r>
            <a:rPr lang="en-US" dirty="0"/>
            <a:t>]</a:t>
          </a:r>
        </a:p>
      </dgm:t>
    </dgm:pt>
    <dgm:pt modelId="{BD93F0A6-3774-A04B-8A03-09818022D764}" type="parTrans" cxnId="{71516742-BB23-CD4C-B664-E18E0EFFE72E}">
      <dgm:prSet/>
      <dgm:spPr/>
      <dgm:t>
        <a:bodyPr/>
        <a:lstStyle/>
        <a:p>
          <a:endParaRPr lang="en-US"/>
        </a:p>
      </dgm:t>
    </dgm:pt>
    <dgm:pt modelId="{703243B7-5D3B-8B42-9241-986A2FFAF9AB}" type="sibTrans" cxnId="{71516742-BB23-CD4C-B664-E18E0EFFE72E}">
      <dgm:prSet/>
      <dgm:spPr/>
      <dgm:t>
        <a:bodyPr/>
        <a:lstStyle/>
        <a:p>
          <a:endParaRPr lang="en-US"/>
        </a:p>
      </dgm:t>
    </dgm:pt>
    <dgm:pt modelId="{290CF2E4-5EF3-7A44-BC7D-A06FB525416A}">
      <dgm:prSet phldrT="[Text]"/>
      <dgm:spPr/>
      <dgm:t>
        <a:bodyPr/>
        <a:lstStyle/>
        <a:p>
          <a:r>
            <a:rPr lang="en-US" dirty="0"/>
            <a:t>Define evaluation method</a:t>
          </a:r>
        </a:p>
        <a:p>
          <a:r>
            <a:rPr lang="en-US" dirty="0"/>
            <a:t>[</a:t>
          </a:r>
          <a:r>
            <a:rPr lang="en-US" dirty="0" err="1"/>
            <a:t>BinaryClassification</a:t>
          </a:r>
          <a:endParaRPr lang="en-US" dirty="0"/>
        </a:p>
        <a:p>
          <a:r>
            <a:rPr lang="en-US" dirty="0"/>
            <a:t>Evaluator]</a:t>
          </a:r>
        </a:p>
      </dgm:t>
    </dgm:pt>
    <dgm:pt modelId="{99E7FBF7-0B06-024D-A5F6-BB3E398156C4}" type="parTrans" cxnId="{4695C80A-977B-884F-89AD-65B77B7A2A14}">
      <dgm:prSet/>
      <dgm:spPr/>
      <dgm:t>
        <a:bodyPr/>
        <a:lstStyle/>
        <a:p>
          <a:endParaRPr lang="en-US"/>
        </a:p>
      </dgm:t>
    </dgm:pt>
    <dgm:pt modelId="{36BFCB32-DE42-7148-83DA-6250F5611B8B}" type="sibTrans" cxnId="{4695C80A-977B-884F-89AD-65B77B7A2A14}">
      <dgm:prSet/>
      <dgm:spPr/>
      <dgm:t>
        <a:bodyPr/>
        <a:lstStyle/>
        <a:p>
          <a:endParaRPr lang="en-US"/>
        </a:p>
      </dgm:t>
    </dgm:pt>
    <dgm:pt modelId="{A0E4A374-7485-064D-BE60-CC155262FCA8}">
      <dgm:prSet phldrT="[Text]"/>
      <dgm:spPr/>
      <dgm:t>
        <a:bodyPr/>
        <a:lstStyle/>
        <a:p>
          <a:r>
            <a:rPr lang="en-US" dirty="0"/>
            <a:t>Define cross-validation method</a:t>
          </a:r>
        </a:p>
        <a:p>
          <a:r>
            <a:rPr lang="en-US" dirty="0"/>
            <a:t>[</a:t>
          </a:r>
          <a:r>
            <a:rPr lang="en-US" dirty="0" err="1"/>
            <a:t>CrossValidator</a:t>
          </a:r>
          <a:r>
            <a:rPr lang="en-US" dirty="0"/>
            <a:t>]</a:t>
          </a:r>
        </a:p>
      </dgm:t>
    </dgm:pt>
    <dgm:pt modelId="{FC0E27CA-BAA3-D449-BAC3-5CACA52F70D7}" type="parTrans" cxnId="{F5CA15C9-84B8-8946-ACB0-E9E1DE3FADDB}">
      <dgm:prSet/>
      <dgm:spPr/>
      <dgm:t>
        <a:bodyPr/>
        <a:lstStyle/>
        <a:p>
          <a:endParaRPr lang="en-US"/>
        </a:p>
      </dgm:t>
    </dgm:pt>
    <dgm:pt modelId="{52A58059-282E-0445-92A1-822343796C60}" type="sibTrans" cxnId="{F5CA15C9-84B8-8946-ACB0-E9E1DE3FADDB}">
      <dgm:prSet/>
      <dgm:spPr/>
      <dgm:t>
        <a:bodyPr/>
        <a:lstStyle/>
        <a:p>
          <a:endParaRPr lang="en-US"/>
        </a:p>
      </dgm:t>
    </dgm:pt>
    <dgm:pt modelId="{CDFD2CE2-D41F-E14E-B038-102FAB159DF2}">
      <dgm:prSet phldrT="[Text]"/>
      <dgm:spPr/>
      <dgm:t>
        <a:bodyPr/>
        <a:lstStyle/>
        <a:p>
          <a:r>
            <a:rPr lang="en-US" dirty="0"/>
            <a:t>Fit model</a:t>
          </a:r>
        </a:p>
        <a:p>
          <a:r>
            <a:rPr lang="en-US" dirty="0"/>
            <a:t>[</a:t>
          </a:r>
          <a:r>
            <a:rPr lang="en-US" dirty="0" err="1"/>
            <a:t>cv.fit</a:t>
          </a:r>
          <a:r>
            <a:rPr lang="en-US" dirty="0"/>
            <a:t>(train)]</a:t>
          </a:r>
        </a:p>
      </dgm:t>
    </dgm:pt>
    <dgm:pt modelId="{45CFA40F-0FFB-C44B-9409-9620EC58993C}" type="parTrans" cxnId="{E3CCC719-8B5A-854B-AC9E-4E0CD801BE97}">
      <dgm:prSet/>
      <dgm:spPr/>
      <dgm:t>
        <a:bodyPr/>
        <a:lstStyle/>
        <a:p>
          <a:endParaRPr lang="en-US"/>
        </a:p>
      </dgm:t>
    </dgm:pt>
    <dgm:pt modelId="{969887AF-F9E1-4D49-944F-771785A49C17}" type="sibTrans" cxnId="{E3CCC719-8B5A-854B-AC9E-4E0CD801BE97}">
      <dgm:prSet/>
      <dgm:spPr/>
      <dgm:t>
        <a:bodyPr/>
        <a:lstStyle/>
        <a:p>
          <a:endParaRPr lang="en-US"/>
        </a:p>
      </dgm:t>
    </dgm:pt>
    <dgm:pt modelId="{C7099063-A3FC-644A-B66E-D1F87EA367E6}">
      <dgm:prSet phldrT="[Text]"/>
      <dgm:spPr/>
      <dgm:t>
        <a:bodyPr/>
        <a:lstStyle/>
        <a:p>
          <a:r>
            <a:rPr lang="en-US" dirty="0"/>
            <a:t>Transform data through model</a:t>
          </a:r>
        </a:p>
        <a:p>
          <a:r>
            <a:rPr lang="en-US" dirty="0"/>
            <a:t>[</a:t>
          </a:r>
          <a:r>
            <a:rPr lang="en-US" dirty="0" err="1"/>
            <a:t>cvModel.transform</a:t>
          </a:r>
          <a:r>
            <a:rPr lang="en-US" dirty="0"/>
            <a:t>(test)]</a:t>
          </a:r>
        </a:p>
      </dgm:t>
    </dgm:pt>
    <dgm:pt modelId="{7C445412-EB29-C940-9732-975DD2DD40D6}" type="parTrans" cxnId="{FF632097-6E6A-8041-B0B1-1D0AE8735823}">
      <dgm:prSet/>
      <dgm:spPr/>
      <dgm:t>
        <a:bodyPr/>
        <a:lstStyle/>
        <a:p>
          <a:endParaRPr lang="en-US"/>
        </a:p>
      </dgm:t>
    </dgm:pt>
    <dgm:pt modelId="{29097C96-F563-A348-9533-B23AC032EACC}" type="sibTrans" cxnId="{FF632097-6E6A-8041-B0B1-1D0AE8735823}">
      <dgm:prSet/>
      <dgm:spPr/>
      <dgm:t>
        <a:bodyPr/>
        <a:lstStyle/>
        <a:p>
          <a:endParaRPr lang="en-US"/>
        </a:p>
      </dgm:t>
    </dgm:pt>
    <dgm:pt modelId="{FC0BC81B-14AE-1245-957B-D5EBB1159E42}">
      <dgm:prSet phldrT="[Text]"/>
      <dgm:spPr/>
      <dgm:t>
        <a:bodyPr/>
        <a:lstStyle/>
        <a:p>
          <a:r>
            <a:rPr lang="en-US" dirty="0"/>
            <a:t>Initialize ML algorithm object</a:t>
          </a:r>
        </a:p>
        <a:p>
          <a:r>
            <a:rPr lang="en-US" dirty="0"/>
            <a:t>[</a:t>
          </a:r>
          <a:r>
            <a:rPr lang="en-US" dirty="0" err="1"/>
            <a:t>LogisticRegression</a:t>
          </a:r>
          <a:r>
            <a:rPr lang="en-US" dirty="0"/>
            <a:t>]</a:t>
          </a:r>
        </a:p>
      </dgm:t>
    </dgm:pt>
    <dgm:pt modelId="{1323B2EA-6B43-7148-9D29-06C7C48E8EBE}" type="parTrans" cxnId="{BA8AA12F-F04E-3040-8BD3-B735753D6AA2}">
      <dgm:prSet/>
      <dgm:spPr/>
      <dgm:t>
        <a:bodyPr/>
        <a:lstStyle/>
        <a:p>
          <a:endParaRPr lang="en-US"/>
        </a:p>
      </dgm:t>
    </dgm:pt>
    <dgm:pt modelId="{42EF4C51-91AF-0C47-B323-2BCC94A29326}" type="sibTrans" cxnId="{BA8AA12F-F04E-3040-8BD3-B735753D6AA2}">
      <dgm:prSet/>
      <dgm:spPr/>
      <dgm:t>
        <a:bodyPr/>
        <a:lstStyle/>
        <a:p>
          <a:endParaRPr lang="en-US"/>
        </a:p>
      </dgm:t>
    </dgm:pt>
    <dgm:pt modelId="{B8492D6F-0AFF-394A-A0C5-795EB5274784}">
      <dgm:prSet phldrT="[Text]"/>
      <dgm:spPr/>
      <dgm:t>
        <a:bodyPr/>
        <a:lstStyle/>
        <a:p>
          <a:r>
            <a:rPr lang="en-US" dirty="0"/>
            <a:t>Evaluate model</a:t>
          </a:r>
        </a:p>
        <a:p>
          <a:r>
            <a:rPr lang="en-US" dirty="0"/>
            <a:t>[evaluator.</a:t>
          </a:r>
        </a:p>
        <a:p>
          <a:r>
            <a:rPr lang="en-US" dirty="0"/>
            <a:t>evaluate(predictions)]</a:t>
          </a:r>
        </a:p>
      </dgm:t>
    </dgm:pt>
    <dgm:pt modelId="{4596A486-A9B9-8F48-B7B7-8D1C1243E852}" type="parTrans" cxnId="{2E49271F-6B72-1249-A2E2-44E73C154514}">
      <dgm:prSet/>
      <dgm:spPr/>
      <dgm:t>
        <a:bodyPr/>
        <a:lstStyle/>
        <a:p>
          <a:endParaRPr lang="en-US"/>
        </a:p>
      </dgm:t>
    </dgm:pt>
    <dgm:pt modelId="{709D46F3-7838-9847-9E0C-EEA0E1A2FC66}" type="sibTrans" cxnId="{2E49271F-6B72-1249-A2E2-44E73C154514}">
      <dgm:prSet/>
      <dgm:spPr/>
      <dgm:t>
        <a:bodyPr/>
        <a:lstStyle/>
        <a:p>
          <a:endParaRPr lang="en-US"/>
        </a:p>
      </dgm:t>
    </dgm:pt>
    <dgm:pt modelId="{175F600B-71CD-CF44-BABB-75D0878FF5C3}" type="pres">
      <dgm:prSet presAssocID="{8C1401CF-1B94-B44A-9284-05F510B39B51}" presName="diagram" presStyleCnt="0">
        <dgm:presLayoutVars>
          <dgm:dir/>
          <dgm:resizeHandles val="exact"/>
        </dgm:presLayoutVars>
      </dgm:prSet>
      <dgm:spPr/>
    </dgm:pt>
    <dgm:pt modelId="{B739648D-AC1A-A341-AFDB-F9A6C41C6659}" type="pres">
      <dgm:prSet presAssocID="{FC0BC81B-14AE-1245-957B-D5EBB1159E42}" presName="node" presStyleLbl="node1" presStyleIdx="0" presStyleCnt="7">
        <dgm:presLayoutVars>
          <dgm:bulletEnabled val="1"/>
        </dgm:presLayoutVars>
      </dgm:prSet>
      <dgm:spPr/>
    </dgm:pt>
    <dgm:pt modelId="{CA0D33D5-C234-864C-B360-438E19E70074}" type="pres">
      <dgm:prSet presAssocID="{42EF4C51-91AF-0C47-B323-2BCC94A29326}" presName="sibTrans" presStyleLbl="sibTrans2D1" presStyleIdx="0" presStyleCnt="6"/>
      <dgm:spPr/>
    </dgm:pt>
    <dgm:pt modelId="{99B6C616-D8B0-FB41-A5CF-00D3C159AA27}" type="pres">
      <dgm:prSet presAssocID="{42EF4C51-91AF-0C47-B323-2BCC94A29326}" presName="connectorText" presStyleLbl="sibTrans2D1" presStyleIdx="0" presStyleCnt="6"/>
      <dgm:spPr/>
    </dgm:pt>
    <dgm:pt modelId="{DA5059B0-ED56-7D40-B5B5-762EC2146227}" type="pres">
      <dgm:prSet presAssocID="{D8F9282E-0ADD-0D4B-A823-E3598B374FB7}" presName="node" presStyleLbl="node1" presStyleIdx="1" presStyleCnt="7">
        <dgm:presLayoutVars>
          <dgm:bulletEnabled val="1"/>
        </dgm:presLayoutVars>
      </dgm:prSet>
      <dgm:spPr/>
    </dgm:pt>
    <dgm:pt modelId="{E840A313-C0DC-7548-BE20-A5CFE4EF33F6}" type="pres">
      <dgm:prSet presAssocID="{703243B7-5D3B-8B42-9241-986A2FFAF9AB}" presName="sibTrans" presStyleLbl="sibTrans2D1" presStyleIdx="1" presStyleCnt="6"/>
      <dgm:spPr/>
    </dgm:pt>
    <dgm:pt modelId="{A3021CDE-C8C0-9842-9CB1-B1B90CD8FDC5}" type="pres">
      <dgm:prSet presAssocID="{703243B7-5D3B-8B42-9241-986A2FFAF9AB}" presName="connectorText" presStyleLbl="sibTrans2D1" presStyleIdx="1" presStyleCnt="6"/>
      <dgm:spPr/>
    </dgm:pt>
    <dgm:pt modelId="{FDECE679-8848-774E-8F20-3A48F6472EE2}" type="pres">
      <dgm:prSet presAssocID="{290CF2E4-5EF3-7A44-BC7D-A06FB525416A}" presName="node" presStyleLbl="node1" presStyleIdx="2" presStyleCnt="7">
        <dgm:presLayoutVars>
          <dgm:bulletEnabled val="1"/>
        </dgm:presLayoutVars>
      </dgm:prSet>
      <dgm:spPr/>
    </dgm:pt>
    <dgm:pt modelId="{744CE9DB-8D23-4F4D-9A14-53DF1E668144}" type="pres">
      <dgm:prSet presAssocID="{36BFCB32-DE42-7148-83DA-6250F5611B8B}" presName="sibTrans" presStyleLbl="sibTrans2D1" presStyleIdx="2" presStyleCnt="6"/>
      <dgm:spPr/>
    </dgm:pt>
    <dgm:pt modelId="{E815C0B9-64E9-DA42-88AF-995B8027C301}" type="pres">
      <dgm:prSet presAssocID="{36BFCB32-DE42-7148-83DA-6250F5611B8B}" presName="connectorText" presStyleLbl="sibTrans2D1" presStyleIdx="2" presStyleCnt="6"/>
      <dgm:spPr/>
    </dgm:pt>
    <dgm:pt modelId="{24C5571E-66EF-2240-8F26-D2DD7A7312AF}" type="pres">
      <dgm:prSet presAssocID="{A0E4A374-7485-064D-BE60-CC155262FCA8}" presName="node" presStyleLbl="node1" presStyleIdx="3" presStyleCnt="7">
        <dgm:presLayoutVars>
          <dgm:bulletEnabled val="1"/>
        </dgm:presLayoutVars>
      </dgm:prSet>
      <dgm:spPr/>
    </dgm:pt>
    <dgm:pt modelId="{AE5CEAC7-BEA8-F24C-8F77-0AC0A09CF085}" type="pres">
      <dgm:prSet presAssocID="{52A58059-282E-0445-92A1-822343796C60}" presName="sibTrans" presStyleLbl="sibTrans2D1" presStyleIdx="3" presStyleCnt="6"/>
      <dgm:spPr/>
    </dgm:pt>
    <dgm:pt modelId="{3AA392AA-230A-204D-B472-8C33A2B6581C}" type="pres">
      <dgm:prSet presAssocID="{52A58059-282E-0445-92A1-822343796C60}" presName="connectorText" presStyleLbl="sibTrans2D1" presStyleIdx="3" presStyleCnt="6"/>
      <dgm:spPr/>
    </dgm:pt>
    <dgm:pt modelId="{045219E7-37FC-5B4B-99DB-84997094BFC0}" type="pres">
      <dgm:prSet presAssocID="{CDFD2CE2-D41F-E14E-B038-102FAB159DF2}" presName="node" presStyleLbl="node1" presStyleIdx="4" presStyleCnt="7">
        <dgm:presLayoutVars>
          <dgm:bulletEnabled val="1"/>
        </dgm:presLayoutVars>
      </dgm:prSet>
      <dgm:spPr/>
    </dgm:pt>
    <dgm:pt modelId="{A7DF1A5A-9433-0044-9F8F-4C2EE9FD8B60}" type="pres">
      <dgm:prSet presAssocID="{969887AF-F9E1-4D49-944F-771785A49C17}" presName="sibTrans" presStyleLbl="sibTrans2D1" presStyleIdx="4" presStyleCnt="6"/>
      <dgm:spPr/>
    </dgm:pt>
    <dgm:pt modelId="{4D88004D-7660-DA41-B20D-850EA242D692}" type="pres">
      <dgm:prSet presAssocID="{969887AF-F9E1-4D49-944F-771785A49C17}" presName="connectorText" presStyleLbl="sibTrans2D1" presStyleIdx="4" presStyleCnt="6"/>
      <dgm:spPr/>
    </dgm:pt>
    <dgm:pt modelId="{A07EE207-4E79-8744-AAE2-4D158B871254}" type="pres">
      <dgm:prSet presAssocID="{C7099063-A3FC-644A-B66E-D1F87EA367E6}" presName="node" presStyleLbl="node1" presStyleIdx="5" presStyleCnt="7">
        <dgm:presLayoutVars>
          <dgm:bulletEnabled val="1"/>
        </dgm:presLayoutVars>
      </dgm:prSet>
      <dgm:spPr/>
    </dgm:pt>
    <dgm:pt modelId="{622E097F-3B04-4846-BD22-1E631A2BC97B}" type="pres">
      <dgm:prSet presAssocID="{29097C96-F563-A348-9533-B23AC032EACC}" presName="sibTrans" presStyleLbl="sibTrans2D1" presStyleIdx="5" presStyleCnt="6"/>
      <dgm:spPr/>
    </dgm:pt>
    <dgm:pt modelId="{79B42D75-1EBE-CA4D-AF6F-337BE8FD5CC5}" type="pres">
      <dgm:prSet presAssocID="{29097C96-F563-A348-9533-B23AC032EACC}" presName="connectorText" presStyleLbl="sibTrans2D1" presStyleIdx="5" presStyleCnt="6"/>
      <dgm:spPr/>
    </dgm:pt>
    <dgm:pt modelId="{A321D88E-F8CD-3942-A52C-684A44FA749D}" type="pres">
      <dgm:prSet presAssocID="{B8492D6F-0AFF-394A-A0C5-795EB5274784}" presName="node" presStyleLbl="node1" presStyleIdx="6" presStyleCnt="7">
        <dgm:presLayoutVars>
          <dgm:bulletEnabled val="1"/>
        </dgm:presLayoutVars>
      </dgm:prSet>
      <dgm:spPr/>
    </dgm:pt>
  </dgm:ptLst>
  <dgm:cxnLst>
    <dgm:cxn modelId="{4695C80A-977B-884F-89AD-65B77B7A2A14}" srcId="{8C1401CF-1B94-B44A-9284-05F510B39B51}" destId="{290CF2E4-5EF3-7A44-BC7D-A06FB525416A}" srcOrd="2" destOrd="0" parTransId="{99E7FBF7-0B06-024D-A5F6-BB3E398156C4}" sibTransId="{36BFCB32-DE42-7148-83DA-6250F5611B8B}"/>
    <dgm:cxn modelId="{E3CCC719-8B5A-854B-AC9E-4E0CD801BE97}" srcId="{8C1401CF-1B94-B44A-9284-05F510B39B51}" destId="{CDFD2CE2-D41F-E14E-B038-102FAB159DF2}" srcOrd="4" destOrd="0" parTransId="{45CFA40F-0FFB-C44B-9409-9620EC58993C}" sibTransId="{969887AF-F9E1-4D49-944F-771785A49C17}"/>
    <dgm:cxn modelId="{2E49271F-6B72-1249-A2E2-44E73C154514}" srcId="{8C1401CF-1B94-B44A-9284-05F510B39B51}" destId="{B8492D6F-0AFF-394A-A0C5-795EB5274784}" srcOrd="6" destOrd="0" parTransId="{4596A486-A9B9-8F48-B7B7-8D1C1243E852}" sibTransId="{709D46F3-7838-9847-9E0C-EEA0E1A2FC66}"/>
    <dgm:cxn modelId="{A90CD627-4079-D34C-91A4-7C3621568B5B}" type="presOf" srcId="{29097C96-F563-A348-9533-B23AC032EACC}" destId="{622E097F-3B04-4846-BD22-1E631A2BC97B}" srcOrd="0" destOrd="0" presId="urn:microsoft.com/office/officeart/2005/8/layout/process5"/>
    <dgm:cxn modelId="{BA8AA12F-F04E-3040-8BD3-B735753D6AA2}" srcId="{8C1401CF-1B94-B44A-9284-05F510B39B51}" destId="{FC0BC81B-14AE-1245-957B-D5EBB1159E42}" srcOrd="0" destOrd="0" parTransId="{1323B2EA-6B43-7148-9D29-06C7C48E8EBE}" sibTransId="{42EF4C51-91AF-0C47-B323-2BCC94A29326}"/>
    <dgm:cxn modelId="{F0903230-5D1E-824D-A277-2BA3B3895CC4}" type="presOf" srcId="{D8F9282E-0ADD-0D4B-A823-E3598B374FB7}" destId="{DA5059B0-ED56-7D40-B5B5-762EC2146227}" srcOrd="0" destOrd="0" presId="urn:microsoft.com/office/officeart/2005/8/layout/process5"/>
    <dgm:cxn modelId="{C920913B-A60D-6843-88C6-993971E67CAF}" type="presOf" srcId="{969887AF-F9E1-4D49-944F-771785A49C17}" destId="{A7DF1A5A-9433-0044-9F8F-4C2EE9FD8B60}" srcOrd="0" destOrd="0" presId="urn:microsoft.com/office/officeart/2005/8/layout/process5"/>
    <dgm:cxn modelId="{D448933F-F357-2D4E-B6C4-528B0335C537}" type="presOf" srcId="{290CF2E4-5EF3-7A44-BC7D-A06FB525416A}" destId="{FDECE679-8848-774E-8F20-3A48F6472EE2}" srcOrd="0" destOrd="0" presId="urn:microsoft.com/office/officeart/2005/8/layout/process5"/>
    <dgm:cxn modelId="{71516742-BB23-CD4C-B664-E18E0EFFE72E}" srcId="{8C1401CF-1B94-B44A-9284-05F510B39B51}" destId="{D8F9282E-0ADD-0D4B-A823-E3598B374FB7}" srcOrd="1" destOrd="0" parTransId="{BD93F0A6-3774-A04B-8A03-09818022D764}" sibTransId="{703243B7-5D3B-8B42-9241-986A2FFAF9AB}"/>
    <dgm:cxn modelId="{27CD9347-E761-9040-9A8B-92CDFC98A038}" type="presOf" srcId="{A0E4A374-7485-064D-BE60-CC155262FCA8}" destId="{24C5571E-66EF-2240-8F26-D2DD7A7312AF}" srcOrd="0" destOrd="0" presId="urn:microsoft.com/office/officeart/2005/8/layout/process5"/>
    <dgm:cxn modelId="{3DA2426D-2713-6449-90C6-B92B39CD9203}" type="presOf" srcId="{C7099063-A3FC-644A-B66E-D1F87EA367E6}" destId="{A07EE207-4E79-8744-AAE2-4D158B871254}" srcOrd="0" destOrd="0" presId="urn:microsoft.com/office/officeart/2005/8/layout/process5"/>
    <dgm:cxn modelId="{E99B7C80-6838-114C-A5BD-C132C5C693AA}" type="presOf" srcId="{36BFCB32-DE42-7148-83DA-6250F5611B8B}" destId="{744CE9DB-8D23-4F4D-9A14-53DF1E668144}" srcOrd="0" destOrd="0" presId="urn:microsoft.com/office/officeart/2005/8/layout/process5"/>
    <dgm:cxn modelId="{A3D08981-9614-CC45-9260-2E8C20777440}" type="presOf" srcId="{FC0BC81B-14AE-1245-957B-D5EBB1159E42}" destId="{B739648D-AC1A-A341-AFDB-F9A6C41C6659}" srcOrd="0" destOrd="0" presId="urn:microsoft.com/office/officeart/2005/8/layout/process5"/>
    <dgm:cxn modelId="{F9A40B88-783E-5141-98FE-BFEEB446B507}" type="presOf" srcId="{969887AF-F9E1-4D49-944F-771785A49C17}" destId="{4D88004D-7660-DA41-B20D-850EA242D692}" srcOrd="1" destOrd="0" presId="urn:microsoft.com/office/officeart/2005/8/layout/process5"/>
    <dgm:cxn modelId="{E1552A89-F326-764A-9A51-5A3F0F65C511}" type="presOf" srcId="{703243B7-5D3B-8B42-9241-986A2FFAF9AB}" destId="{E840A313-C0DC-7548-BE20-A5CFE4EF33F6}" srcOrd="0" destOrd="0" presId="urn:microsoft.com/office/officeart/2005/8/layout/process5"/>
    <dgm:cxn modelId="{34022495-16A0-D343-9A57-93CCCE77DA7A}" type="presOf" srcId="{703243B7-5D3B-8B42-9241-986A2FFAF9AB}" destId="{A3021CDE-C8C0-9842-9CB1-B1B90CD8FDC5}" srcOrd="1" destOrd="0" presId="urn:microsoft.com/office/officeart/2005/8/layout/process5"/>
    <dgm:cxn modelId="{FF632097-6E6A-8041-B0B1-1D0AE8735823}" srcId="{8C1401CF-1B94-B44A-9284-05F510B39B51}" destId="{C7099063-A3FC-644A-B66E-D1F87EA367E6}" srcOrd="5" destOrd="0" parTransId="{7C445412-EB29-C940-9732-975DD2DD40D6}" sibTransId="{29097C96-F563-A348-9533-B23AC032EACC}"/>
    <dgm:cxn modelId="{72B3569D-F966-8C4F-8A40-0C2E31D02B6E}" type="presOf" srcId="{42EF4C51-91AF-0C47-B323-2BCC94A29326}" destId="{99B6C616-D8B0-FB41-A5CF-00D3C159AA27}" srcOrd="1" destOrd="0" presId="urn:microsoft.com/office/officeart/2005/8/layout/process5"/>
    <dgm:cxn modelId="{A25784AF-C461-3243-8C95-055552D3211D}" type="presOf" srcId="{CDFD2CE2-D41F-E14E-B038-102FAB159DF2}" destId="{045219E7-37FC-5B4B-99DB-84997094BFC0}" srcOrd="0" destOrd="0" presId="urn:microsoft.com/office/officeart/2005/8/layout/process5"/>
    <dgm:cxn modelId="{DF5F08B4-4E69-2446-B46B-ED5F9843E927}" type="presOf" srcId="{29097C96-F563-A348-9533-B23AC032EACC}" destId="{79B42D75-1EBE-CA4D-AF6F-337BE8FD5CC5}" srcOrd="1" destOrd="0" presId="urn:microsoft.com/office/officeart/2005/8/layout/process5"/>
    <dgm:cxn modelId="{619DBFB9-FA9B-814F-88EC-B8842013B760}" type="presOf" srcId="{52A58059-282E-0445-92A1-822343796C60}" destId="{AE5CEAC7-BEA8-F24C-8F77-0AC0A09CF085}" srcOrd="0" destOrd="0" presId="urn:microsoft.com/office/officeart/2005/8/layout/process5"/>
    <dgm:cxn modelId="{7C7527BA-2484-4544-9640-81EA30D144C7}" type="presOf" srcId="{42EF4C51-91AF-0C47-B323-2BCC94A29326}" destId="{CA0D33D5-C234-864C-B360-438E19E70074}" srcOrd="0" destOrd="0" presId="urn:microsoft.com/office/officeart/2005/8/layout/process5"/>
    <dgm:cxn modelId="{248B4ABC-F324-904C-80BC-1843142F15C4}" type="presOf" srcId="{8C1401CF-1B94-B44A-9284-05F510B39B51}" destId="{175F600B-71CD-CF44-BABB-75D0878FF5C3}" srcOrd="0" destOrd="0" presId="urn:microsoft.com/office/officeart/2005/8/layout/process5"/>
    <dgm:cxn modelId="{F5CA15C9-84B8-8946-ACB0-E9E1DE3FADDB}" srcId="{8C1401CF-1B94-B44A-9284-05F510B39B51}" destId="{A0E4A374-7485-064D-BE60-CC155262FCA8}" srcOrd="3" destOrd="0" parTransId="{FC0E27CA-BAA3-D449-BAC3-5CACA52F70D7}" sibTransId="{52A58059-282E-0445-92A1-822343796C60}"/>
    <dgm:cxn modelId="{D69E8CE3-CB7F-3F43-88D9-9277080E0EE7}" type="presOf" srcId="{52A58059-282E-0445-92A1-822343796C60}" destId="{3AA392AA-230A-204D-B472-8C33A2B6581C}" srcOrd="1" destOrd="0" presId="urn:microsoft.com/office/officeart/2005/8/layout/process5"/>
    <dgm:cxn modelId="{DCF100E6-8963-8846-AA04-223E50C4B47B}" type="presOf" srcId="{36BFCB32-DE42-7148-83DA-6250F5611B8B}" destId="{E815C0B9-64E9-DA42-88AF-995B8027C301}" srcOrd="1" destOrd="0" presId="urn:microsoft.com/office/officeart/2005/8/layout/process5"/>
    <dgm:cxn modelId="{F33A28FD-10C5-1E41-96C4-7771BA5514D4}" type="presOf" srcId="{B8492D6F-0AFF-394A-A0C5-795EB5274784}" destId="{A321D88E-F8CD-3942-A52C-684A44FA749D}" srcOrd="0" destOrd="0" presId="urn:microsoft.com/office/officeart/2005/8/layout/process5"/>
    <dgm:cxn modelId="{E307EA8C-FBBE-6F45-843F-48577B511154}" type="presParOf" srcId="{175F600B-71CD-CF44-BABB-75D0878FF5C3}" destId="{B739648D-AC1A-A341-AFDB-F9A6C41C6659}" srcOrd="0" destOrd="0" presId="urn:microsoft.com/office/officeart/2005/8/layout/process5"/>
    <dgm:cxn modelId="{C45D69F2-6734-8E4F-A9D7-FEA294CD408E}" type="presParOf" srcId="{175F600B-71CD-CF44-BABB-75D0878FF5C3}" destId="{CA0D33D5-C234-864C-B360-438E19E70074}" srcOrd="1" destOrd="0" presId="urn:microsoft.com/office/officeart/2005/8/layout/process5"/>
    <dgm:cxn modelId="{6EBF76BE-784A-F544-9261-8702A157250C}" type="presParOf" srcId="{CA0D33D5-C234-864C-B360-438E19E70074}" destId="{99B6C616-D8B0-FB41-A5CF-00D3C159AA27}" srcOrd="0" destOrd="0" presId="urn:microsoft.com/office/officeart/2005/8/layout/process5"/>
    <dgm:cxn modelId="{86743B17-4EC1-D541-86B2-A89D0444E38E}" type="presParOf" srcId="{175F600B-71CD-CF44-BABB-75D0878FF5C3}" destId="{DA5059B0-ED56-7D40-B5B5-762EC2146227}" srcOrd="2" destOrd="0" presId="urn:microsoft.com/office/officeart/2005/8/layout/process5"/>
    <dgm:cxn modelId="{FA250C2C-4F1D-5E48-90CF-8CF60262089F}" type="presParOf" srcId="{175F600B-71CD-CF44-BABB-75D0878FF5C3}" destId="{E840A313-C0DC-7548-BE20-A5CFE4EF33F6}" srcOrd="3" destOrd="0" presId="urn:microsoft.com/office/officeart/2005/8/layout/process5"/>
    <dgm:cxn modelId="{29FBB7B7-B7BB-4049-B06F-DB7B7E6351E9}" type="presParOf" srcId="{E840A313-C0DC-7548-BE20-A5CFE4EF33F6}" destId="{A3021CDE-C8C0-9842-9CB1-B1B90CD8FDC5}" srcOrd="0" destOrd="0" presId="urn:microsoft.com/office/officeart/2005/8/layout/process5"/>
    <dgm:cxn modelId="{7F4CAAC2-9116-5F46-9604-4257E7220451}" type="presParOf" srcId="{175F600B-71CD-CF44-BABB-75D0878FF5C3}" destId="{FDECE679-8848-774E-8F20-3A48F6472EE2}" srcOrd="4" destOrd="0" presId="urn:microsoft.com/office/officeart/2005/8/layout/process5"/>
    <dgm:cxn modelId="{6C58631A-8713-344B-85B1-92D1E07A053B}" type="presParOf" srcId="{175F600B-71CD-CF44-BABB-75D0878FF5C3}" destId="{744CE9DB-8D23-4F4D-9A14-53DF1E668144}" srcOrd="5" destOrd="0" presId="urn:microsoft.com/office/officeart/2005/8/layout/process5"/>
    <dgm:cxn modelId="{EB96BB90-4E0D-7C4D-B76C-35BDB899A0A4}" type="presParOf" srcId="{744CE9DB-8D23-4F4D-9A14-53DF1E668144}" destId="{E815C0B9-64E9-DA42-88AF-995B8027C301}" srcOrd="0" destOrd="0" presId="urn:microsoft.com/office/officeart/2005/8/layout/process5"/>
    <dgm:cxn modelId="{45AC635F-77FF-B44F-806D-ADB80A2A2376}" type="presParOf" srcId="{175F600B-71CD-CF44-BABB-75D0878FF5C3}" destId="{24C5571E-66EF-2240-8F26-D2DD7A7312AF}" srcOrd="6" destOrd="0" presId="urn:microsoft.com/office/officeart/2005/8/layout/process5"/>
    <dgm:cxn modelId="{9203848C-EACE-3440-8BD0-13D859E134EA}" type="presParOf" srcId="{175F600B-71CD-CF44-BABB-75D0878FF5C3}" destId="{AE5CEAC7-BEA8-F24C-8F77-0AC0A09CF085}" srcOrd="7" destOrd="0" presId="urn:microsoft.com/office/officeart/2005/8/layout/process5"/>
    <dgm:cxn modelId="{604D184F-791D-F846-963E-265DCEF57D6B}" type="presParOf" srcId="{AE5CEAC7-BEA8-F24C-8F77-0AC0A09CF085}" destId="{3AA392AA-230A-204D-B472-8C33A2B6581C}" srcOrd="0" destOrd="0" presId="urn:microsoft.com/office/officeart/2005/8/layout/process5"/>
    <dgm:cxn modelId="{24DB150D-55ED-B646-B896-64087D08504F}" type="presParOf" srcId="{175F600B-71CD-CF44-BABB-75D0878FF5C3}" destId="{045219E7-37FC-5B4B-99DB-84997094BFC0}" srcOrd="8" destOrd="0" presId="urn:microsoft.com/office/officeart/2005/8/layout/process5"/>
    <dgm:cxn modelId="{098D3B9E-CE61-914A-817C-8BCFB7E63E38}" type="presParOf" srcId="{175F600B-71CD-CF44-BABB-75D0878FF5C3}" destId="{A7DF1A5A-9433-0044-9F8F-4C2EE9FD8B60}" srcOrd="9" destOrd="0" presId="urn:microsoft.com/office/officeart/2005/8/layout/process5"/>
    <dgm:cxn modelId="{C01D87E0-6F21-9A48-877F-68917D80A891}" type="presParOf" srcId="{A7DF1A5A-9433-0044-9F8F-4C2EE9FD8B60}" destId="{4D88004D-7660-DA41-B20D-850EA242D692}" srcOrd="0" destOrd="0" presId="urn:microsoft.com/office/officeart/2005/8/layout/process5"/>
    <dgm:cxn modelId="{9BC13F36-A128-1944-B9E8-6704C06973A1}" type="presParOf" srcId="{175F600B-71CD-CF44-BABB-75D0878FF5C3}" destId="{A07EE207-4E79-8744-AAE2-4D158B871254}" srcOrd="10" destOrd="0" presId="urn:microsoft.com/office/officeart/2005/8/layout/process5"/>
    <dgm:cxn modelId="{8A83311D-33D1-7649-A604-E0AEA0E2E30C}" type="presParOf" srcId="{175F600B-71CD-CF44-BABB-75D0878FF5C3}" destId="{622E097F-3B04-4846-BD22-1E631A2BC97B}" srcOrd="11" destOrd="0" presId="urn:microsoft.com/office/officeart/2005/8/layout/process5"/>
    <dgm:cxn modelId="{ABBA9850-A996-6346-AC31-D4DB063516F8}" type="presParOf" srcId="{622E097F-3B04-4846-BD22-1E631A2BC97B}" destId="{79B42D75-1EBE-CA4D-AF6F-337BE8FD5CC5}" srcOrd="0" destOrd="0" presId="urn:microsoft.com/office/officeart/2005/8/layout/process5"/>
    <dgm:cxn modelId="{DCA09D83-A83D-9A41-B90A-A1AE9D85E759}" type="presParOf" srcId="{175F600B-71CD-CF44-BABB-75D0878FF5C3}" destId="{A321D88E-F8CD-3942-A52C-684A44FA749D}"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14DA7-6C6C-D44E-9132-87AAC82AEDF0}">
      <dsp:nvSpPr>
        <dsp:cNvPr id="0" name=""/>
        <dsp:cNvSpPr/>
      </dsp:nvSpPr>
      <dsp:spPr>
        <a:xfrm>
          <a:off x="0" y="77740"/>
          <a:ext cx="4342520" cy="4913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High Performance Computing</a:t>
          </a:r>
        </a:p>
      </dsp:txBody>
      <dsp:txXfrm>
        <a:off x="23988" y="101728"/>
        <a:ext cx="4294544" cy="443423"/>
      </dsp:txXfrm>
    </dsp:sp>
    <dsp:sp modelId="{3AD16949-0F0B-6344-8B80-857AD0130EF0}">
      <dsp:nvSpPr>
        <dsp:cNvPr id="0" name=""/>
        <dsp:cNvSpPr/>
      </dsp:nvSpPr>
      <dsp:spPr>
        <a:xfrm>
          <a:off x="0" y="56914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more powerful machines to do computations faster.</a:t>
          </a:r>
        </a:p>
        <a:p>
          <a:pPr marL="171450" lvl="1" indent="-171450" algn="l" defTabSz="711200">
            <a:lnSpc>
              <a:spcPct val="90000"/>
            </a:lnSpc>
            <a:spcBef>
              <a:spcPct val="0"/>
            </a:spcBef>
            <a:spcAft>
              <a:spcPct val="20000"/>
            </a:spcAft>
            <a:buChar char="•"/>
          </a:pPr>
          <a:r>
            <a:rPr lang="en-US" sz="1600" kern="1200" dirty="0"/>
            <a:t>Measured in FLOPS</a:t>
          </a:r>
        </a:p>
      </dsp:txBody>
      <dsp:txXfrm>
        <a:off x="0" y="569140"/>
        <a:ext cx="4342520" cy="738990"/>
      </dsp:txXfrm>
    </dsp:sp>
    <dsp:sp modelId="{27748524-0C87-CA48-90B0-10F6FFC35EB7}">
      <dsp:nvSpPr>
        <dsp:cNvPr id="0" name=""/>
        <dsp:cNvSpPr/>
      </dsp:nvSpPr>
      <dsp:spPr>
        <a:xfrm>
          <a:off x="0" y="1308129"/>
          <a:ext cx="4342520" cy="491399"/>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Parallel Computing (c)</a:t>
          </a:r>
        </a:p>
      </dsp:txBody>
      <dsp:txXfrm>
        <a:off x="23988" y="1332117"/>
        <a:ext cx="4294544" cy="443423"/>
      </dsp:txXfrm>
    </dsp:sp>
    <dsp:sp modelId="{E348D367-B60D-9247-82C9-670F4E6FA6B7}">
      <dsp:nvSpPr>
        <dsp:cNvPr id="0" name=""/>
        <dsp:cNvSpPr/>
      </dsp:nvSpPr>
      <dsp:spPr>
        <a:xfrm>
          <a:off x="0" y="179953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cores to do multiple things at once.</a:t>
          </a:r>
        </a:p>
        <a:p>
          <a:pPr marL="171450" lvl="1" indent="-171450" algn="l" defTabSz="711200">
            <a:lnSpc>
              <a:spcPct val="90000"/>
            </a:lnSpc>
            <a:spcBef>
              <a:spcPct val="0"/>
            </a:spcBef>
            <a:spcAft>
              <a:spcPct val="20000"/>
            </a:spcAft>
            <a:buChar char="•"/>
          </a:pPr>
          <a:r>
            <a:rPr lang="en-US" sz="1600" kern="1200" dirty="0"/>
            <a:t>Measured in degree of parallelism</a:t>
          </a:r>
        </a:p>
      </dsp:txBody>
      <dsp:txXfrm>
        <a:off x="0" y="1799530"/>
        <a:ext cx="4342520" cy="738990"/>
      </dsp:txXfrm>
    </dsp:sp>
    <dsp:sp modelId="{9296DEAF-E262-384B-869C-3B078995CF36}">
      <dsp:nvSpPr>
        <dsp:cNvPr id="0" name=""/>
        <dsp:cNvSpPr/>
      </dsp:nvSpPr>
      <dsp:spPr>
        <a:xfrm>
          <a:off x="0" y="2538519"/>
          <a:ext cx="4342520" cy="491399"/>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Distributed Computing (b) </a:t>
          </a:r>
        </a:p>
      </dsp:txBody>
      <dsp:txXfrm>
        <a:off x="23988" y="2562507"/>
        <a:ext cx="4294544" cy="443423"/>
      </dsp:txXfrm>
    </dsp:sp>
    <dsp:sp modelId="{2782E49F-B8EF-1F45-A18F-279069BD8D08}">
      <dsp:nvSpPr>
        <dsp:cNvPr id="0" name=""/>
        <dsp:cNvSpPr/>
      </dsp:nvSpPr>
      <dsp:spPr>
        <a:xfrm>
          <a:off x="0" y="3029920"/>
          <a:ext cx="4342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machines to do multiple things at once.</a:t>
          </a:r>
        </a:p>
        <a:p>
          <a:pPr marL="171450" lvl="1" indent="-171450" algn="l" defTabSz="711200">
            <a:lnSpc>
              <a:spcPct val="90000"/>
            </a:lnSpc>
            <a:spcBef>
              <a:spcPct val="0"/>
            </a:spcBef>
            <a:spcAft>
              <a:spcPct val="20000"/>
            </a:spcAft>
            <a:buChar char="•"/>
          </a:pPr>
          <a:r>
            <a:rPr lang="en-US" sz="1600" kern="1200" dirty="0"/>
            <a:t>Measured in degree of distribution and parallelism</a:t>
          </a:r>
        </a:p>
      </dsp:txBody>
      <dsp:txXfrm>
        <a:off x="0" y="3029920"/>
        <a:ext cx="4342520" cy="956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C2BC6-E7B3-42AB-89A7-F88593B551B4}">
      <dsp:nvSpPr>
        <dsp:cNvPr id="0" name=""/>
        <dsp:cNvSpPr/>
      </dsp:nvSpPr>
      <dsp:spPr>
        <a:xfrm>
          <a:off x="7590692"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24F8D6-6A31-4120-B5AE-98E2A84B5A8C}">
      <dsp:nvSpPr>
        <dsp:cNvPr id="0" name=""/>
        <dsp:cNvSpPr/>
      </dsp:nvSpPr>
      <dsp:spPr>
        <a:xfrm>
          <a:off x="7409154"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0EC270-FD07-4169-BDE0-F07E8DB30351}">
      <dsp:nvSpPr>
        <dsp:cNvPr id="0" name=""/>
        <dsp:cNvSpPr/>
      </dsp:nvSpPr>
      <dsp:spPr>
        <a:xfrm>
          <a:off x="6519176"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42E6E6-8554-477D-AF0A-D1A26B2E5609}">
      <dsp:nvSpPr>
        <dsp:cNvPr id="0" name=""/>
        <dsp:cNvSpPr/>
      </dsp:nvSpPr>
      <dsp:spPr>
        <a:xfrm>
          <a:off x="6873396"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6236A-216E-4F3A-A565-866E8298A4FB}">
      <dsp:nvSpPr>
        <dsp:cNvPr id="0" name=""/>
        <dsp:cNvSpPr/>
      </dsp:nvSpPr>
      <dsp:spPr>
        <a:xfrm>
          <a:off x="6337638" y="1900871"/>
          <a:ext cx="1071516" cy="185965"/>
        </a:xfrm>
        <a:custGeom>
          <a:avLst/>
          <a:gdLst/>
          <a:ahLst/>
          <a:cxnLst/>
          <a:rect l="0" t="0" r="0" b="0"/>
          <a:pathLst>
            <a:path>
              <a:moveTo>
                <a:pt x="0" y="0"/>
              </a:moveTo>
              <a:lnTo>
                <a:pt x="0" y="92982"/>
              </a:lnTo>
              <a:lnTo>
                <a:pt x="1071516" y="92982"/>
              </a:lnTo>
              <a:lnTo>
                <a:pt x="1071516"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5109A5-3ED3-4CED-9367-4FFE26D0E5F8}">
      <dsp:nvSpPr>
        <dsp:cNvPr id="0" name=""/>
        <dsp:cNvSpPr/>
      </dsp:nvSpPr>
      <dsp:spPr>
        <a:xfrm>
          <a:off x="5447660"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32E030-5B2A-4C11-A352-F3A869D56DEE}">
      <dsp:nvSpPr>
        <dsp:cNvPr id="0" name=""/>
        <dsp:cNvSpPr/>
      </dsp:nvSpPr>
      <dsp:spPr>
        <a:xfrm>
          <a:off x="5266122"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5967F5-1B08-4DE4-865F-9CE518F90A36}">
      <dsp:nvSpPr>
        <dsp:cNvPr id="0" name=""/>
        <dsp:cNvSpPr/>
      </dsp:nvSpPr>
      <dsp:spPr>
        <a:xfrm>
          <a:off x="4376144"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1765F7-4F2C-4A10-B4C0-233F0EAB60CD}">
      <dsp:nvSpPr>
        <dsp:cNvPr id="0" name=""/>
        <dsp:cNvSpPr/>
      </dsp:nvSpPr>
      <dsp:spPr>
        <a:xfrm>
          <a:off x="4730364"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35233E-75BB-406B-8BCA-AEC3AA43928B}">
      <dsp:nvSpPr>
        <dsp:cNvPr id="0" name=""/>
        <dsp:cNvSpPr/>
      </dsp:nvSpPr>
      <dsp:spPr>
        <a:xfrm>
          <a:off x="5266122" y="1900871"/>
          <a:ext cx="1071516" cy="185965"/>
        </a:xfrm>
        <a:custGeom>
          <a:avLst/>
          <a:gdLst/>
          <a:ahLst/>
          <a:cxnLst/>
          <a:rect l="0" t="0" r="0" b="0"/>
          <a:pathLst>
            <a:path>
              <a:moveTo>
                <a:pt x="1071516" y="0"/>
              </a:moveTo>
              <a:lnTo>
                <a:pt x="1071516" y="92982"/>
              </a:lnTo>
              <a:lnTo>
                <a:pt x="0" y="92982"/>
              </a:lnTo>
              <a:lnTo>
                <a:pt x="0"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2BCC9F-2AFC-47C3-9ADF-052E95247560}">
      <dsp:nvSpPr>
        <dsp:cNvPr id="0" name=""/>
        <dsp:cNvSpPr/>
      </dsp:nvSpPr>
      <dsp:spPr>
        <a:xfrm>
          <a:off x="4194606" y="1272130"/>
          <a:ext cx="2143032" cy="185965"/>
        </a:xfrm>
        <a:custGeom>
          <a:avLst/>
          <a:gdLst/>
          <a:ahLst/>
          <a:cxnLst/>
          <a:rect l="0" t="0" r="0" b="0"/>
          <a:pathLst>
            <a:path>
              <a:moveTo>
                <a:pt x="0" y="0"/>
              </a:moveTo>
              <a:lnTo>
                <a:pt x="0" y="92982"/>
              </a:lnTo>
              <a:lnTo>
                <a:pt x="2143032" y="92982"/>
              </a:lnTo>
              <a:lnTo>
                <a:pt x="2143032" y="18596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D30BF9-F0D3-4820-8F21-C4FF8E0D05CA}">
      <dsp:nvSpPr>
        <dsp:cNvPr id="0" name=""/>
        <dsp:cNvSpPr/>
      </dsp:nvSpPr>
      <dsp:spPr>
        <a:xfrm>
          <a:off x="3304627"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2E7D56-BDDD-4A33-933B-06B5DED94C18}">
      <dsp:nvSpPr>
        <dsp:cNvPr id="0" name=""/>
        <dsp:cNvSpPr/>
      </dsp:nvSpPr>
      <dsp:spPr>
        <a:xfrm>
          <a:off x="3123089"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D779EC-8A39-4CD1-9E88-1E1E48737D6A}">
      <dsp:nvSpPr>
        <dsp:cNvPr id="0" name=""/>
        <dsp:cNvSpPr/>
      </dsp:nvSpPr>
      <dsp:spPr>
        <a:xfrm>
          <a:off x="2233111"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C03CAF-0A94-43ED-9C9A-AD72549C7C3E}">
      <dsp:nvSpPr>
        <dsp:cNvPr id="0" name=""/>
        <dsp:cNvSpPr/>
      </dsp:nvSpPr>
      <dsp:spPr>
        <a:xfrm>
          <a:off x="2587331"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9CF454-9913-4664-903D-C4C024A89E7E}">
      <dsp:nvSpPr>
        <dsp:cNvPr id="0" name=""/>
        <dsp:cNvSpPr/>
      </dsp:nvSpPr>
      <dsp:spPr>
        <a:xfrm>
          <a:off x="2051573" y="1900871"/>
          <a:ext cx="1071516" cy="185965"/>
        </a:xfrm>
        <a:custGeom>
          <a:avLst/>
          <a:gdLst/>
          <a:ahLst/>
          <a:cxnLst/>
          <a:rect l="0" t="0" r="0" b="0"/>
          <a:pathLst>
            <a:path>
              <a:moveTo>
                <a:pt x="0" y="0"/>
              </a:moveTo>
              <a:lnTo>
                <a:pt x="0" y="92982"/>
              </a:lnTo>
              <a:lnTo>
                <a:pt x="1071516" y="92982"/>
              </a:lnTo>
              <a:lnTo>
                <a:pt x="1071516"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0D0449-0118-4ED5-8E28-07BC9FB831A8}">
      <dsp:nvSpPr>
        <dsp:cNvPr id="0" name=""/>
        <dsp:cNvSpPr/>
      </dsp:nvSpPr>
      <dsp:spPr>
        <a:xfrm>
          <a:off x="1161595"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C96B3B-0514-4BF1-8192-74E7B410DB55}">
      <dsp:nvSpPr>
        <dsp:cNvPr id="0" name=""/>
        <dsp:cNvSpPr/>
      </dsp:nvSpPr>
      <dsp:spPr>
        <a:xfrm>
          <a:off x="980057"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9F3A94-122D-4897-920C-941BDE288774}">
      <dsp:nvSpPr>
        <dsp:cNvPr id="0" name=""/>
        <dsp:cNvSpPr/>
      </dsp:nvSpPr>
      <dsp:spPr>
        <a:xfrm>
          <a:off x="90079"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EAE9F0-309D-4814-85BE-1B41299E83E9}">
      <dsp:nvSpPr>
        <dsp:cNvPr id="0" name=""/>
        <dsp:cNvSpPr/>
      </dsp:nvSpPr>
      <dsp:spPr>
        <a:xfrm>
          <a:off x="444299"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19BA2E-6CD2-4B22-8D2E-4557EC238F47}">
      <dsp:nvSpPr>
        <dsp:cNvPr id="0" name=""/>
        <dsp:cNvSpPr/>
      </dsp:nvSpPr>
      <dsp:spPr>
        <a:xfrm>
          <a:off x="980057" y="1900871"/>
          <a:ext cx="1071516" cy="185965"/>
        </a:xfrm>
        <a:custGeom>
          <a:avLst/>
          <a:gdLst/>
          <a:ahLst/>
          <a:cxnLst/>
          <a:rect l="0" t="0" r="0" b="0"/>
          <a:pathLst>
            <a:path>
              <a:moveTo>
                <a:pt x="1071516" y="0"/>
              </a:moveTo>
              <a:lnTo>
                <a:pt x="1071516" y="92982"/>
              </a:lnTo>
              <a:lnTo>
                <a:pt x="0" y="92982"/>
              </a:lnTo>
              <a:lnTo>
                <a:pt x="0"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BC6FAC-0128-4DC6-A88E-7C4654CAD597}">
      <dsp:nvSpPr>
        <dsp:cNvPr id="0" name=""/>
        <dsp:cNvSpPr/>
      </dsp:nvSpPr>
      <dsp:spPr>
        <a:xfrm>
          <a:off x="2051573" y="1272130"/>
          <a:ext cx="2143032" cy="185965"/>
        </a:xfrm>
        <a:custGeom>
          <a:avLst/>
          <a:gdLst/>
          <a:ahLst/>
          <a:cxnLst/>
          <a:rect l="0" t="0" r="0" b="0"/>
          <a:pathLst>
            <a:path>
              <a:moveTo>
                <a:pt x="2143032" y="0"/>
              </a:moveTo>
              <a:lnTo>
                <a:pt x="2143032" y="92982"/>
              </a:lnTo>
              <a:lnTo>
                <a:pt x="0" y="92982"/>
              </a:lnTo>
              <a:lnTo>
                <a:pt x="0" y="18596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CB79F9-F49D-4AE9-A7FD-239231C89790}">
      <dsp:nvSpPr>
        <dsp:cNvPr id="0" name=""/>
        <dsp:cNvSpPr/>
      </dsp:nvSpPr>
      <dsp:spPr>
        <a:xfrm>
          <a:off x="3751830" y="829355"/>
          <a:ext cx="885550" cy="442775"/>
        </a:xfrm>
        <a:prstGeom prst="rect">
          <a:avLst/>
        </a:prstGeom>
        <a:solidFill>
          <a:schemeClr val="accent1"/>
        </a:solidFill>
        <a:ln w="25400" cap="flat" cmpd="sng" algn="ctr">
          <a:solidFill>
            <a:schemeClr val="accent1">
              <a:shade val="15000"/>
            </a:schemeClr>
          </a:solidFill>
          <a:prstDash val="solid"/>
        </a:ln>
        <a:effectLst/>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Cluster</a:t>
          </a:r>
        </a:p>
      </dsp:txBody>
      <dsp:txXfrm>
        <a:off x="3751830" y="829355"/>
        <a:ext cx="885550" cy="442775"/>
      </dsp:txXfrm>
    </dsp:sp>
    <dsp:sp modelId="{5655C93D-E2C5-4BA1-AB73-6915535028A4}">
      <dsp:nvSpPr>
        <dsp:cNvPr id="0" name=""/>
        <dsp:cNvSpPr/>
      </dsp:nvSpPr>
      <dsp:spPr>
        <a:xfrm>
          <a:off x="1608798" y="1458095"/>
          <a:ext cx="885550" cy="442775"/>
        </a:xfrm>
        <a:prstGeom prst="rect">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Node</a:t>
          </a:r>
          <a:endParaRPr lang="en-US" sz="1200" kern="1200" baseline="-25000" dirty="0"/>
        </a:p>
      </dsp:txBody>
      <dsp:txXfrm>
        <a:off x="1608798" y="1458095"/>
        <a:ext cx="885550" cy="442775"/>
      </dsp:txXfrm>
    </dsp:sp>
    <dsp:sp modelId="{A3FA97D1-5BD6-4008-853E-401C21CFD06D}">
      <dsp:nvSpPr>
        <dsp:cNvPr id="0" name=""/>
        <dsp:cNvSpPr/>
      </dsp:nvSpPr>
      <dsp:spPr>
        <a:xfrm>
          <a:off x="537282"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r>
            <a:rPr lang="en-US" sz="1400" kern="1200" baseline="-25000" dirty="0"/>
            <a:t>1</a:t>
          </a:r>
          <a:endParaRPr lang="en-US" sz="1400" kern="1200" dirty="0"/>
        </a:p>
      </dsp:txBody>
      <dsp:txXfrm>
        <a:off x="537282" y="2086836"/>
        <a:ext cx="885550" cy="442775"/>
      </dsp:txXfrm>
    </dsp:sp>
    <dsp:sp modelId="{57D95651-A607-4454-AD5B-C4663C156726}">
      <dsp:nvSpPr>
        <dsp:cNvPr id="0" name=""/>
        <dsp:cNvSpPr/>
      </dsp:nvSpPr>
      <dsp:spPr>
        <a:xfrm>
          <a:off x="1524"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1524" y="2715577"/>
        <a:ext cx="885550" cy="442775"/>
      </dsp:txXfrm>
    </dsp:sp>
    <dsp:sp modelId="{90503199-8449-4569-89D8-DF69E11D7107}">
      <dsp:nvSpPr>
        <dsp:cNvPr id="0" name=""/>
        <dsp:cNvSpPr/>
      </dsp:nvSpPr>
      <dsp:spPr>
        <a:xfrm>
          <a:off x="222911"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1</a:t>
          </a:r>
          <a:endParaRPr lang="en-US" sz="1400" kern="1200" dirty="0"/>
        </a:p>
      </dsp:txBody>
      <dsp:txXfrm>
        <a:off x="264647" y="3409156"/>
        <a:ext cx="802078" cy="313099"/>
      </dsp:txXfrm>
    </dsp:sp>
    <dsp:sp modelId="{8DBEDA8A-2083-455F-9A89-0DF1D4635CB7}">
      <dsp:nvSpPr>
        <dsp:cNvPr id="0" name=""/>
        <dsp:cNvSpPr/>
      </dsp:nvSpPr>
      <dsp:spPr>
        <a:xfrm>
          <a:off x="1073040"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endParaRPr lang="en-US" sz="1400" kern="1200" baseline="-25000" dirty="0"/>
        </a:p>
      </dsp:txBody>
      <dsp:txXfrm>
        <a:off x="1073040" y="2715577"/>
        <a:ext cx="885550" cy="442775"/>
      </dsp:txXfrm>
    </dsp:sp>
    <dsp:sp modelId="{57468670-5EE3-4B05-A1D8-F2BBB0DE8739}">
      <dsp:nvSpPr>
        <dsp:cNvPr id="0" name=""/>
        <dsp:cNvSpPr/>
      </dsp:nvSpPr>
      <dsp:spPr>
        <a:xfrm>
          <a:off x="1294427"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2</a:t>
          </a:r>
          <a:endParaRPr lang="en-US" sz="1400" kern="1200" dirty="0"/>
        </a:p>
      </dsp:txBody>
      <dsp:txXfrm>
        <a:off x="1336163" y="3409156"/>
        <a:ext cx="802078" cy="313099"/>
      </dsp:txXfrm>
    </dsp:sp>
    <dsp:sp modelId="{FA9B40BC-BE17-445E-917A-D020E49E9EE1}">
      <dsp:nvSpPr>
        <dsp:cNvPr id="0" name=""/>
        <dsp:cNvSpPr/>
      </dsp:nvSpPr>
      <dsp:spPr>
        <a:xfrm>
          <a:off x="2680314"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2680314" y="2086836"/>
        <a:ext cx="885550" cy="442775"/>
      </dsp:txXfrm>
    </dsp:sp>
    <dsp:sp modelId="{9E768C6B-48AA-4745-AFAD-E830171D98E2}">
      <dsp:nvSpPr>
        <dsp:cNvPr id="0" name=""/>
        <dsp:cNvSpPr/>
      </dsp:nvSpPr>
      <dsp:spPr>
        <a:xfrm>
          <a:off x="2144556"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2144556" y="2715577"/>
        <a:ext cx="885550" cy="442775"/>
      </dsp:txXfrm>
    </dsp:sp>
    <dsp:sp modelId="{F336A045-C213-4BEA-88E7-8CA87B77B341}">
      <dsp:nvSpPr>
        <dsp:cNvPr id="0" name=""/>
        <dsp:cNvSpPr/>
      </dsp:nvSpPr>
      <dsp:spPr>
        <a:xfrm>
          <a:off x="2365944"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3</a:t>
          </a:r>
        </a:p>
      </dsp:txBody>
      <dsp:txXfrm>
        <a:off x="2407680" y="3409156"/>
        <a:ext cx="802078" cy="313099"/>
      </dsp:txXfrm>
    </dsp:sp>
    <dsp:sp modelId="{583B7862-79BE-4125-99C5-F2363A43DB3F}">
      <dsp:nvSpPr>
        <dsp:cNvPr id="0" name=""/>
        <dsp:cNvSpPr/>
      </dsp:nvSpPr>
      <dsp:spPr>
        <a:xfrm>
          <a:off x="3216072"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3216072" y="2715577"/>
        <a:ext cx="885550" cy="442775"/>
      </dsp:txXfrm>
    </dsp:sp>
    <dsp:sp modelId="{2CB542B1-2493-4BD2-9146-281EC2143D6E}">
      <dsp:nvSpPr>
        <dsp:cNvPr id="0" name=""/>
        <dsp:cNvSpPr/>
      </dsp:nvSpPr>
      <dsp:spPr>
        <a:xfrm>
          <a:off x="3437460"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4</a:t>
          </a:r>
          <a:endParaRPr lang="en-US" sz="1400" kern="1200" dirty="0"/>
        </a:p>
      </dsp:txBody>
      <dsp:txXfrm>
        <a:off x="3479196" y="3409156"/>
        <a:ext cx="802078" cy="313099"/>
      </dsp:txXfrm>
    </dsp:sp>
    <dsp:sp modelId="{88B642D5-4B60-480A-913A-F31003B0C41E}">
      <dsp:nvSpPr>
        <dsp:cNvPr id="0" name=""/>
        <dsp:cNvSpPr/>
      </dsp:nvSpPr>
      <dsp:spPr>
        <a:xfrm>
          <a:off x="5894863" y="1458095"/>
          <a:ext cx="885550" cy="442775"/>
        </a:xfrm>
        <a:prstGeom prst="rect">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Node</a:t>
          </a:r>
        </a:p>
      </dsp:txBody>
      <dsp:txXfrm>
        <a:off x="5894863" y="1458095"/>
        <a:ext cx="885550" cy="442775"/>
      </dsp:txXfrm>
    </dsp:sp>
    <dsp:sp modelId="{60021657-9451-477A-9A60-43EFCD73E3C6}">
      <dsp:nvSpPr>
        <dsp:cNvPr id="0" name=""/>
        <dsp:cNvSpPr/>
      </dsp:nvSpPr>
      <dsp:spPr>
        <a:xfrm>
          <a:off x="4823347"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4823347" y="2086836"/>
        <a:ext cx="885550" cy="442775"/>
      </dsp:txXfrm>
    </dsp:sp>
    <dsp:sp modelId="{06A1E82A-0EF6-40B9-B19C-14C8072B7804}">
      <dsp:nvSpPr>
        <dsp:cNvPr id="0" name=""/>
        <dsp:cNvSpPr/>
      </dsp:nvSpPr>
      <dsp:spPr>
        <a:xfrm>
          <a:off x="4287588"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4287588" y="2715577"/>
        <a:ext cx="885550" cy="442775"/>
      </dsp:txXfrm>
    </dsp:sp>
    <dsp:sp modelId="{A4D5853C-434F-4551-A55F-99B116220922}">
      <dsp:nvSpPr>
        <dsp:cNvPr id="0" name=""/>
        <dsp:cNvSpPr/>
      </dsp:nvSpPr>
      <dsp:spPr>
        <a:xfrm>
          <a:off x="4508976"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5</a:t>
          </a:r>
          <a:endParaRPr lang="en-US" sz="1400" kern="1200" dirty="0"/>
        </a:p>
      </dsp:txBody>
      <dsp:txXfrm>
        <a:off x="4550712" y="3409156"/>
        <a:ext cx="802078" cy="313099"/>
      </dsp:txXfrm>
    </dsp:sp>
    <dsp:sp modelId="{E2D8060F-16D8-4B83-BABC-10165EBF1CAD}">
      <dsp:nvSpPr>
        <dsp:cNvPr id="0" name=""/>
        <dsp:cNvSpPr/>
      </dsp:nvSpPr>
      <dsp:spPr>
        <a:xfrm>
          <a:off x="5359105"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5359105" y="2715577"/>
        <a:ext cx="885550" cy="442775"/>
      </dsp:txXfrm>
    </dsp:sp>
    <dsp:sp modelId="{542C40A6-7170-4C11-A121-34C6ADC5E028}">
      <dsp:nvSpPr>
        <dsp:cNvPr id="0" name=""/>
        <dsp:cNvSpPr/>
      </dsp:nvSpPr>
      <dsp:spPr>
        <a:xfrm>
          <a:off x="5580492"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6</a:t>
          </a:r>
          <a:endParaRPr lang="en-US" sz="1400" kern="1200" dirty="0"/>
        </a:p>
      </dsp:txBody>
      <dsp:txXfrm>
        <a:off x="5622228" y="3409156"/>
        <a:ext cx="802078" cy="313099"/>
      </dsp:txXfrm>
    </dsp:sp>
    <dsp:sp modelId="{13374AA0-3E7A-4471-8F00-B46EE0328304}">
      <dsp:nvSpPr>
        <dsp:cNvPr id="0" name=""/>
        <dsp:cNvSpPr/>
      </dsp:nvSpPr>
      <dsp:spPr>
        <a:xfrm>
          <a:off x="6966379"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6966379" y="2086836"/>
        <a:ext cx="885550" cy="442775"/>
      </dsp:txXfrm>
    </dsp:sp>
    <dsp:sp modelId="{178A75AC-4D49-4EDE-A788-C058C3129C4F}">
      <dsp:nvSpPr>
        <dsp:cNvPr id="0" name=""/>
        <dsp:cNvSpPr/>
      </dsp:nvSpPr>
      <dsp:spPr>
        <a:xfrm>
          <a:off x="6430621"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6430621" y="2715577"/>
        <a:ext cx="885550" cy="442775"/>
      </dsp:txXfrm>
    </dsp:sp>
    <dsp:sp modelId="{3CB53250-8DEB-4BF9-B639-BC8C03CC2443}">
      <dsp:nvSpPr>
        <dsp:cNvPr id="0" name=""/>
        <dsp:cNvSpPr/>
      </dsp:nvSpPr>
      <dsp:spPr>
        <a:xfrm>
          <a:off x="6652009"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a:t>
          </a:r>
          <a:endParaRPr lang="en-US" sz="1400" kern="1200" dirty="0"/>
        </a:p>
      </dsp:txBody>
      <dsp:txXfrm>
        <a:off x="6693745" y="3409156"/>
        <a:ext cx="802078" cy="313099"/>
      </dsp:txXfrm>
    </dsp:sp>
    <dsp:sp modelId="{81343267-98D8-4242-A80C-4CEB5E3E2698}">
      <dsp:nvSpPr>
        <dsp:cNvPr id="0" name=""/>
        <dsp:cNvSpPr/>
      </dsp:nvSpPr>
      <dsp:spPr>
        <a:xfrm>
          <a:off x="7502137"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7502137" y="2715577"/>
        <a:ext cx="885550" cy="442775"/>
      </dsp:txXfrm>
    </dsp:sp>
    <dsp:sp modelId="{8B3CF149-CDD0-4E6B-90D6-B63132A051FF}">
      <dsp:nvSpPr>
        <dsp:cNvPr id="0" name=""/>
        <dsp:cNvSpPr/>
      </dsp:nvSpPr>
      <dsp:spPr>
        <a:xfrm>
          <a:off x="7723525"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t>Task</a:t>
          </a:r>
          <a:r>
            <a:rPr lang="en-US" sz="1400" kern="1200" baseline="-25000" dirty="0" err="1"/>
            <a:t>n</a:t>
          </a:r>
          <a:endParaRPr lang="en-US" sz="1400" kern="1200" dirty="0"/>
        </a:p>
      </dsp:txBody>
      <dsp:txXfrm>
        <a:off x="7765261" y="3409156"/>
        <a:ext cx="802078" cy="3130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BD765-B9A7-4310-8D07-D6DFDE6D82CE}">
      <dsp:nvSpPr>
        <dsp:cNvPr id="0" name=""/>
        <dsp:cNvSpPr/>
      </dsp:nvSpPr>
      <dsp:spPr>
        <a:xfrm>
          <a:off x="0" y="640865"/>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Base Image</a:t>
          </a:r>
        </a:p>
      </dsp:txBody>
      <dsp:txXfrm>
        <a:off x="0" y="640865"/>
        <a:ext cx="1346323" cy="257400"/>
      </dsp:txXfrm>
    </dsp:sp>
    <dsp:sp modelId="{AC558B00-67F4-41AA-9699-8651313D3CEE}">
      <dsp:nvSpPr>
        <dsp:cNvPr id="0" name=""/>
        <dsp:cNvSpPr/>
      </dsp:nvSpPr>
      <dsp:spPr>
        <a:xfrm>
          <a:off x="1346323" y="632821"/>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128469-226E-463C-B864-D629F861FD42}">
      <dsp:nvSpPr>
        <dsp:cNvPr id="0" name=""/>
        <dsp:cNvSpPr/>
      </dsp:nvSpPr>
      <dsp:spPr>
        <a:xfrm>
          <a:off x="1723294" y="632821"/>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FROM </a:t>
          </a:r>
          <a:r>
            <a:rPr lang="en-US" sz="1300" kern="1200" dirty="0" err="1"/>
            <a:t>ubuntu:latest</a:t>
          </a:r>
          <a:endParaRPr lang="en-US" sz="1300" kern="1200" dirty="0"/>
        </a:p>
      </dsp:txBody>
      <dsp:txXfrm>
        <a:off x="1723294" y="632821"/>
        <a:ext cx="3662001" cy="273487"/>
      </dsp:txXfrm>
    </dsp:sp>
    <dsp:sp modelId="{260AC3A8-B49B-4C04-B6E9-F3BD9E30495A}">
      <dsp:nvSpPr>
        <dsp:cNvPr id="0" name=""/>
        <dsp:cNvSpPr/>
      </dsp:nvSpPr>
      <dsp:spPr>
        <a:xfrm>
          <a:off x="0" y="1045611"/>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Labels</a:t>
          </a:r>
        </a:p>
      </dsp:txBody>
      <dsp:txXfrm>
        <a:off x="0" y="1045611"/>
        <a:ext cx="1346323" cy="257400"/>
      </dsp:txXfrm>
    </dsp:sp>
    <dsp:sp modelId="{7255AB90-ADAC-44BE-86A4-39D59D810934}">
      <dsp:nvSpPr>
        <dsp:cNvPr id="0" name=""/>
        <dsp:cNvSpPr/>
      </dsp:nvSpPr>
      <dsp:spPr>
        <a:xfrm>
          <a:off x="1346323" y="953108"/>
          <a:ext cx="269264" cy="442406"/>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7975A0-F303-4034-9170-5E1FB2FD4124}">
      <dsp:nvSpPr>
        <dsp:cNvPr id="0" name=""/>
        <dsp:cNvSpPr/>
      </dsp:nvSpPr>
      <dsp:spPr>
        <a:xfrm>
          <a:off x="1723294" y="953108"/>
          <a:ext cx="3662001" cy="44240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LABEL maintainer="Colby T. Ford &lt;</a:t>
          </a:r>
          <a:r>
            <a:rPr lang="en-US" sz="1300" kern="1200" dirty="0" err="1"/>
            <a:t>colby@tuple.xyz</a:t>
          </a:r>
          <a:r>
            <a:rPr lang="en-US" sz="1300" kern="1200" dirty="0"/>
            <a:t>&gt;"</a:t>
          </a:r>
        </a:p>
      </dsp:txBody>
      <dsp:txXfrm>
        <a:off x="1723294" y="953108"/>
        <a:ext cx="3662001" cy="442406"/>
      </dsp:txXfrm>
    </dsp:sp>
    <dsp:sp modelId="{541FBA64-DA70-47DE-AC26-B75153711BEF}">
      <dsp:nvSpPr>
        <dsp:cNvPr id="0" name=""/>
        <dsp:cNvSpPr/>
      </dsp:nvSpPr>
      <dsp:spPr>
        <a:xfrm>
          <a:off x="0" y="1450358"/>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Dependencies</a:t>
          </a:r>
        </a:p>
      </dsp:txBody>
      <dsp:txXfrm>
        <a:off x="0" y="1450358"/>
        <a:ext cx="1346323" cy="257400"/>
      </dsp:txXfrm>
    </dsp:sp>
    <dsp:sp modelId="{3D14A678-2EA7-4592-9410-291C73482D3E}">
      <dsp:nvSpPr>
        <dsp:cNvPr id="0" name=""/>
        <dsp:cNvSpPr/>
      </dsp:nvSpPr>
      <dsp:spPr>
        <a:xfrm>
          <a:off x="1346323" y="1442315"/>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937810-392D-479F-BF49-7E143F35481D}">
      <dsp:nvSpPr>
        <dsp:cNvPr id="0" name=""/>
        <dsp:cNvSpPr/>
      </dsp:nvSpPr>
      <dsp:spPr>
        <a:xfrm>
          <a:off x="1723294" y="1442315"/>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apt-get install -y git </a:t>
          </a:r>
          <a:r>
            <a:rPr lang="en-US" sz="1300" kern="1200" dirty="0" err="1"/>
            <a:t>cmake</a:t>
          </a:r>
          <a:r>
            <a:rPr lang="en-US" sz="1300" kern="1200" dirty="0"/>
            <a:t> python3 …</a:t>
          </a:r>
        </a:p>
      </dsp:txBody>
      <dsp:txXfrm>
        <a:off x="1723294" y="1442315"/>
        <a:ext cx="3662001" cy="273487"/>
      </dsp:txXfrm>
    </dsp:sp>
    <dsp:sp modelId="{CD9C36CB-6639-4BF0-B3B1-CF96ACDE32A4}">
      <dsp:nvSpPr>
        <dsp:cNvPr id="0" name=""/>
        <dsp:cNvSpPr/>
      </dsp:nvSpPr>
      <dsp:spPr>
        <a:xfrm>
          <a:off x="0" y="1770646"/>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Environment</a:t>
          </a:r>
        </a:p>
      </dsp:txBody>
      <dsp:txXfrm>
        <a:off x="0" y="1770646"/>
        <a:ext cx="1346323" cy="257400"/>
      </dsp:txXfrm>
    </dsp:sp>
    <dsp:sp modelId="{2D12BB5D-7E3A-4A21-AA34-9B9B14DF86AB}">
      <dsp:nvSpPr>
        <dsp:cNvPr id="0" name=""/>
        <dsp:cNvSpPr/>
      </dsp:nvSpPr>
      <dsp:spPr>
        <a:xfrm>
          <a:off x="1346323" y="1762602"/>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1A4907-0F22-49CD-89A1-CDD34D61F958}">
      <dsp:nvSpPr>
        <dsp:cNvPr id="0" name=""/>
        <dsp:cNvSpPr/>
      </dsp:nvSpPr>
      <dsp:spPr>
        <a:xfrm>
          <a:off x="1723294" y="1762602"/>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ENV key=value</a:t>
          </a:r>
        </a:p>
      </dsp:txBody>
      <dsp:txXfrm>
        <a:off x="1723294" y="1762602"/>
        <a:ext cx="3662001" cy="273487"/>
      </dsp:txXfrm>
    </dsp:sp>
    <dsp:sp modelId="{D04314CB-64D8-41AB-898D-4C45D0A14BF7}">
      <dsp:nvSpPr>
        <dsp:cNvPr id="0" name=""/>
        <dsp:cNvSpPr/>
      </dsp:nvSpPr>
      <dsp:spPr>
        <a:xfrm>
          <a:off x="0" y="2292027"/>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Commands</a:t>
          </a:r>
        </a:p>
      </dsp:txBody>
      <dsp:txXfrm>
        <a:off x="0" y="2292027"/>
        <a:ext cx="1346323" cy="257400"/>
      </dsp:txXfrm>
    </dsp:sp>
    <dsp:sp modelId="{B255FA2C-0984-4E44-99E2-CAB0BD530AF4}">
      <dsp:nvSpPr>
        <dsp:cNvPr id="0" name=""/>
        <dsp:cNvSpPr/>
      </dsp:nvSpPr>
      <dsp:spPr>
        <a:xfrm>
          <a:off x="1346323" y="2082890"/>
          <a:ext cx="269264" cy="675675"/>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8E871B-185D-44D1-BA03-21DD6992D074}">
      <dsp:nvSpPr>
        <dsp:cNvPr id="0" name=""/>
        <dsp:cNvSpPr/>
      </dsp:nvSpPr>
      <dsp:spPr>
        <a:xfrm>
          <a:off x="1723294" y="2082890"/>
          <a:ext cx="3662001" cy="67567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RUN </a:t>
          </a:r>
          <a:r>
            <a:rPr lang="en-US" sz="1300" kern="1200" dirty="0" err="1"/>
            <a:t>mkdir</a:t>
          </a:r>
          <a:r>
            <a:rPr lang="en-US" sz="1300" kern="1200" dirty="0"/>
            <a:t> /software</a:t>
          </a:r>
        </a:p>
        <a:p>
          <a:pPr marL="114300" lvl="1" indent="-114300" algn="l" defTabSz="577850">
            <a:lnSpc>
              <a:spcPct val="90000"/>
            </a:lnSpc>
            <a:spcBef>
              <a:spcPct val="0"/>
            </a:spcBef>
            <a:spcAft>
              <a:spcPct val="15000"/>
            </a:spcAft>
            <a:buChar char="•"/>
          </a:pPr>
          <a:r>
            <a:rPr lang="en-US" sz="1300" kern="1200" dirty="0"/>
            <a:t>RUN rm -r /</a:t>
          </a:r>
          <a:r>
            <a:rPr lang="en-US" sz="1300" kern="1200" dirty="0" err="1"/>
            <a:t>tmp</a:t>
          </a:r>
          <a:endParaRPr lang="en-US" sz="1300" kern="1200" dirty="0"/>
        </a:p>
        <a:p>
          <a:pPr marL="114300" lvl="1" indent="-114300" algn="l" defTabSz="577850">
            <a:lnSpc>
              <a:spcPct val="90000"/>
            </a:lnSpc>
            <a:spcBef>
              <a:spcPct val="0"/>
            </a:spcBef>
            <a:spcAft>
              <a:spcPct val="15000"/>
            </a:spcAft>
            <a:buChar char="•"/>
          </a:pPr>
          <a:r>
            <a:rPr lang="en-US" sz="1300" kern="1200" dirty="0"/>
            <a:t>WORKDIR /software</a:t>
          </a:r>
        </a:p>
      </dsp:txBody>
      <dsp:txXfrm>
        <a:off x="1723294" y="2082890"/>
        <a:ext cx="3662001" cy="675675"/>
      </dsp:txXfrm>
    </dsp:sp>
    <dsp:sp modelId="{3298ED9D-1503-44A7-B2DC-252ADF94B594}">
      <dsp:nvSpPr>
        <dsp:cNvPr id="0" name=""/>
        <dsp:cNvSpPr/>
      </dsp:nvSpPr>
      <dsp:spPr>
        <a:xfrm>
          <a:off x="0" y="2813408"/>
          <a:ext cx="1347640"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Ports</a:t>
          </a:r>
        </a:p>
      </dsp:txBody>
      <dsp:txXfrm>
        <a:off x="0" y="2813408"/>
        <a:ext cx="1347640" cy="257400"/>
      </dsp:txXfrm>
    </dsp:sp>
    <dsp:sp modelId="{BDB01858-EB77-4F65-8BE9-BC51DF3FCDAC}">
      <dsp:nvSpPr>
        <dsp:cNvPr id="0" name=""/>
        <dsp:cNvSpPr/>
      </dsp:nvSpPr>
      <dsp:spPr>
        <a:xfrm>
          <a:off x="1347639" y="2805365"/>
          <a:ext cx="269528"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F96BD2-85C3-42EA-9981-753932242D05}">
      <dsp:nvSpPr>
        <dsp:cNvPr id="0" name=""/>
        <dsp:cNvSpPr/>
      </dsp:nvSpPr>
      <dsp:spPr>
        <a:xfrm>
          <a:off x="1724979" y="2805365"/>
          <a:ext cx="3665580"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EXPOSE 3000</a:t>
          </a:r>
        </a:p>
      </dsp:txBody>
      <dsp:txXfrm>
        <a:off x="1724979" y="2805365"/>
        <a:ext cx="3665580" cy="273487"/>
      </dsp:txXfrm>
    </dsp:sp>
    <dsp:sp modelId="{E867679D-5FFB-4534-A446-9AF64406D81A}">
      <dsp:nvSpPr>
        <dsp:cNvPr id="0" name=""/>
        <dsp:cNvSpPr/>
      </dsp:nvSpPr>
      <dsp:spPr>
        <a:xfrm>
          <a:off x="0" y="3157701"/>
          <a:ext cx="1346323" cy="410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err="1"/>
            <a:t>Entrypoint</a:t>
          </a:r>
          <a:r>
            <a:rPr lang="en-US" sz="1300" kern="1200" dirty="0"/>
            <a:t>/Start commands</a:t>
          </a:r>
        </a:p>
      </dsp:txBody>
      <dsp:txXfrm>
        <a:off x="0" y="3157701"/>
        <a:ext cx="1346323" cy="410231"/>
      </dsp:txXfrm>
    </dsp:sp>
    <dsp:sp modelId="{EBA6697B-5E42-4E75-9F59-749AEA2A0DBB}">
      <dsp:nvSpPr>
        <dsp:cNvPr id="0" name=""/>
        <dsp:cNvSpPr/>
      </dsp:nvSpPr>
      <dsp:spPr>
        <a:xfrm>
          <a:off x="1346323" y="3125652"/>
          <a:ext cx="269264" cy="474329"/>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A17618-F077-4B99-82AC-393E24D614AF}">
      <dsp:nvSpPr>
        <dsp:cNvPr id="0" name=""/>
        <dsp:cNvSpPr/>
      </dsp:nvSpPr>
      <dsp:spPr>
        <a:xfrm>
          <a:off x="1723294" y="3125652"/>
          <a:ext cx="3662001" cy="47432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ENTRYPOINT ["./run.sh"]</a:t>
          </a:r>
        </a:p>
        <a:p>
          <a:pPr marL="114300" lvl="1" indent="-114300" algn="l" defTabSz="577850">
            <a:lnSpc>
              <a:spcPct val="90000"/>
            </a:lnSpc>
            <a:spcBef>
              <a:spcPct val="0"/>
            </a:spcBef>
            <a:spcAft>
              <a:spcPct val="15000"/>
            </a:spcAft>
            <a:buChar char="•"/>
          </a:pPr>
          <a:r>
            <a:rPr lang="en-US" sz="1300" kern="1200" dirty="0"/>
            <a:t>CMD ["python", "helloworld.py"]</a:t>
          </a:r>
        </a:p>
      </dsp:txBody>
      <dsp:txXfrm>
        <a:off x="1723294" y="3125652"/>
        <a:ext cx="3662001" cy="474329"/>
      </dsp:txXfrm>
    </dsp:sp>
    <dsp:sp modelId="{7A215A69-BD3A-47A7-900A-3D7E84AA62D6}">
      <dsp:nvSpPr>
        <dsp:cNvPr id="0" name=""/>
        <dsp:cNvSpPr/>
      </dsp:nvSpPr>
      <dsp:spPr>
        <a:xfrm>
          <a:off x="0" y="3646782"/>
          <a:ext cx="1346323" cy="410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Container Layer</a:t>
          </a:r>
        </a:p>
      </dsp:txBody>
      <dsp:txXfrm>
        <a:off x="0" y="3646782"/>
        <a:ext cx="1346323" cy="410231"/>
      </dsp:txXfrm>
    </dsp:sp>
    <dsp:sp modelId="{FD212D16-6BC2-49BD-82D7-B76992EF1EAF}">
      <dsp:nvSpPr>
        <dsp:cNvPr id="0" name=""/>
        <dsp:cNvSpPr/>
      </dsp:nvSpPr>
      <dsp:spPr>
        <a:xfrm>
          <a:off x="1346323" y="3646782"/>
          <a:ext cx="269264" cy="410231"/>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6BFBF8-19B8-4FC8-A154-6B3E5F36C1E5}">
      <dsp:nvSpPr>
        <dsp:cNvPr id="0" name=""/>
        <dsp:cNvSpPr/>
      </dsp:nvSpPr>
      <dsp:spPr>
        <a:xfrm>
          <a:off x="1723294" y="3646782"/>
          <a:ext cx="3662001" cy="41023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Filesystem, volume(s), etc.</a:t>
          </a:r>
        </a:p>
      </dsp:txBody>
      <dsp:txXfrm>
        <a:off x="1723294" y="3646782"/>
        <a:ext cx="3662001" cy="4102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B07CF-9F58-4773-A587-2324F20554B8}">
      <dsp:nvSpPr>
        <dsp:cNvPr id="0" name=""/>
        <dsp:cNvSpPr/>
      </dsp:nvSpPr>
      <dsp:spPr>
        <a:xfrm>
          <a:off x="422242" y="1501"/>
          <a:ext cx="3342511" cy="122175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Kubernetes (K8s) is an open-source container orchestration system.</a:t>
          </a:r>
        </a:p>
      </dsp:txBody>
      <dsp:txXfrm>
        <a:off x="422242" y="1501"/>
        <a:ext cx="3342511" cy="1221752"/>
      </dsp:txXfrm>
    </dsp:sp>
    <dsp:sp modelId="{EE48BACC-748E-4BE2-954E-59931E92FFBF}">
      <dsp:nvSpPr>
        <dsp:cNvPr id="0" name=""/>
        <dsp:cNvSpPr/>
      </dsp:nvSpPr>
      <dsp:spPr>
        <a:xfrm>
          <a:off x="422242" y="1426879"/>
          <a:ext cx="3342511" cy="122175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Use Docker containers and spin up compute nodes as needed.</a:t>
          </a:r>
        </a:p>
      </dsp:txBody>
      <dsp:txXfrm>
        <a:off x="422242" y="1426879"/>
        <a:ext cx="3342511" cy="1221752"/>
      </dsp:txXfrm>
    </dsp:sp>
    <dsp:sp modelId="{AA0BBA3B-C81D-4E57-84A4-53364ABE7A14}">
      <dsp:nvSpPr>
        <dsp:cNvPr id="0" name=""/>
        <dsp:cNvSpPr/>
      </dsp:nvSpPr>
      <dsp:spPr>
        <a:xfrm>
          <a:off x="422242" y="2852257"/>
          <a:ext cx="3342511" cy="122175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Specify different resource needs by node pool.</a:t>
          </a:r>
        </a:p>
        <a:p>
          <a:pPr marL="0" lvl="0" indent="0" algn="ctr" defTabSz="977900">
            <a:lnSpc>
              <a:spcPct val="90000"/>
            </a:lnSpc>
            <a:spcBef>
              <a:spcPct val="0"/>
            </a:spcBef>
            <a:spcAft>
              <a:spcPct val="35000"/>
            </a:spcAft>
            <a:buNone/>
          </a:pPr>
          <a:r>
            <a:rPr lang="en-US" sz="2200" kern="1200" dirty="0"/>
            <a:t>Memory, CPUs, GPUs</a:t>
          </a:r>
        </a:p>
      </dsp:txBody>
      <dsp:txXfrm>
        <a:off x="422242" y="2852257"/>
        <a:ext cx="3342511" cy="12217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5C69A-D78B-134F-9F50-6333DAE1EA07}">
      <dsp:nvSpPr>
        <dsp:cNvPr id="0" name=""/>
        <dsp:cNvSpPr/>
      </dsp:nvSpPr>
      <dsp:spPr>
        <a:xfrm>
          <a:off x="0" y="286960"/>
          <a:ext cx="4927107" cy="444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Transformations</a:t>
          </a:r>
        </a:p>
      </dsp:txBody>
      <dsp:txXfrm>
        <a:off x="21704" y="308664"/>
        <a:ext cx="4883699" cy="401192"/>
      </dsp:txXfrm>
    </dsp:sp>
    <dsp:sp modelId="{1FE58CCE-CF3A-8149-B71A-26E057E2D051}">
      <dsp:nvSpPr>
        <dsp:cNvPr id="0" name=""/>
        <dsp:cNvSpPr/>
      </dsp:nvSpPr>
      <dsp:spPr>
        <a:xfrm>
          <a:off x="0" y="731560"/>
          <a:ext cx="4927107" cy="141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3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Lazily evaluated.</a:t>
          </a:r>
          <a:endParaRPr lang="en-US" sz="1500" kern="1200" dirty="0"/>
        </a:p>
        <a:p>
          <a:pPr marL="114300" lvl="1" indent="-114300" algn="l" defTabSz="666750">
            <a:lnSpc>
              <a:spcPct val="90000"/>
            </a:lnSpc>
            <a:spcBef>
              <a:spcPct val="0"/>
            </a:spcBef>
            <a:spcAft>
              <a:spcPct val="20000"/>
            </a:spcAft>
            <a:buChar char="•"/>
          </a:pPr>
          <a:r>
            <a:rPr lang="en-US" sz="1500" b="0" i="0" kern="1200" dirty="0"/>
            <a:t>Spark operation that returns a </a:t>
          </a:r>
          <a:r>
            <a:rPr lang="en-US" sz="1500" b="0" i="0" kern="1200" dirty="0" err="1"/>
            <a:t>DataFrame</a:t>
          </a:r>
          <a:r>
            <a:rPr lang="en-US" sz="1500" b="0" i="0" kern="1200" dirty="0"/>
            <a:t> (usually).</a:t>
          </a:r>
          <a:endParaRPr lang="en-US" sz="1500" kern="1200" dirty="0"/>
        </a:p>
        <a:p>
          <a:pPr marL="114300" lvl="1" indent="-114300" algn="l" defTabSz="666750">
            <a:lnSpc>
              <a:spcPct val="90000"/>
            </a:lnSpc>
            <a:spcBef>
              <a:spcPct val="0"/>
            </a:spcBef>
            <a:spcAft>
              <a:spcPct val="20000"/>
            </a:spcAft>
            <a:buChar char="•"/>
          </a:pPr>
          <a:r>
            <a:rPr lang="en-US" sz="1500" b="0" i="0" kern="1200" dirty="0"/>
            <a:t>Multiple transformations add to the steps of a Spark job, but no data gets processed.</a:t>
          </a:r>
          <a:endParaRPr lang="en-US" sz="1500" kern="1200" dirty="0"/>
        </a:p>
        <a:p>
          <a:pPr marL="114300" lvl="1" indent="-114300" algn="l" defTabSz="666750">
            <a:lnSpc>
              <a:spcPct val="90000"/>
            </a:lnSpc>
            <a:spcBef>
              <a:spcPct val="0"/>
            </a:spcBef>
            <a:spcAft>
              <a:spcPct val="20000"/>
            </a:spcAft>
            <a:buChar char="•"/>
          </a:pPr>
          <a:r>
            <a:rPr lang="en-US" sz="1500" kern="1200" dirty="0"/>
            <a:t>Examples: select, filter, </a:t>
          </a:r>
          <a:r>
            <a:rPr lang="en-US" sz="1500" kern="1200" dirty="0" err="1"/>
            <a:t>groupBy</a:t>
          </a:r>
          <a:r>
            <a:rPr lang="en-US" sz="1500" kern="1200" dirty="0"/>
            <a:t>, map</a:t>
          </a:r>
        </a:p>
        <a:p>
          <a:pPr marL="114300" lvl="1" indent="-114300" algn="l" defTabSz="666750">
            <a:lnSpc>
              <a:spcPct val="90000"/>
            </a:lnSpc>
            <a:spcBef>
              <a:spcPct val="0"/>
            </a:spcBef>
            <a:spcAft>
              <a:spcPct val="20000"/>
            </a:spcAft>
            <a:buChar char="•"/>
          </a:pPr>
          <a:endParaRPr lang="en-US" sz="1500" kern="1200" dirty="0"/>
        </a:p>
      </dsp:txBody>
      <dsp:txXfrm>
        <a:off x="0" y="731560"/>
        <a:ext cx="4927107" cy="1415880"/>
      </dsp:txXfrm>
    </dsp:sp>
    <dsp:sp modelId="{93C83693-AEEA-8949-9F45-7D53971F7449}">
      <dsp:nvSpPr>
        <dsp:cNvPr id="0" name=""/>
        <dsp:cNvSpPr/>
      </dsp:nvSpPr>
      <dsp:spPr>
        <a:xfrm>
          <a:off x="0" y="2147440"/>
          <a:ext cx="4927107" cy="4446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Actions</a:t>
          </a:r>
        </a:p>
      </dsp:txBody>
      <dsp:txXfrm>
        <a:off x="21704" y="2169144"/>
        <a:ext cx="4883699" cy="401192"/>
      </dsp:txXfrm>
    </dsp:sp>
    <dsp:sp modelId="{1148077E-08A2-A24B-8DA7-7058345139BF}">
      <dsp:nvSpPr>
        <dsp:cNvPr id="0" name=""/>
        <dsp:cNvSpPr/>
      </dsp:nvSpPr>
      <dsp:spPr>
        <a:xfrm>
          <a:off x="0" y="2592040"/>
          <a:ext cx="4927107"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3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Not lazily evaluated.</a:t>
          </a:r>
        </a:p>
        <a:p>
          <a:pPr marL="114300" lvl="1" indent="-114300" algn="l" defTabSz="666750">
            <a:lnSpc>
              <a:spcPct val="90000"/>
            </a:lnSpc>
            <a:spcBef>
              <a:spcPct val="0"/>
            </a:spcBef>
            <a:spcAft>
              <a:spcPct val="20000"/>
            </a:spcAft>
            <a:buChar char="•"/>
          </a:pPr>
          <a:r>
            <a:rPr lang="en-US" sz="1500" kern="1200" dirty="0"/>
            <a:t>Returns counts of elements or lists of them (usually)</a:t>
          </a:r>
        </a:p>
        <a:p>
          <a:pPr marL="114300" lvl="1" indent="-114300" algn="l" defTabSz="666750">
            <a:lnSpc>
              <a:spcPct val="90000"/>
            </a:lnSpc>
            <a:spcBef>
              <a:spcPct val="0"/>
            </a:spcBef>
            <a:spcAft>
              <a:spcPct val="20000"/>
            </a:spcAft>
            <a:buChar char="•"/>
          </a:pPr>
          <a:r>
            <a:rPr lang="en-US" sz="1500" kern="1200" dirty="0"/>
            <a:t>Enacts a series of transformations</a:t>
          </a:r>
        </a:p>
        <a:p>
          <a:pPr marL="114300" lvl="1" indent="-114300" algn="l" defTabSz="666750">
            <a:lnSpc>
              <a:spcPct val="90000"/>
            </a:lnSpc>
            <a:spcBef>
              <a:spcPct val="0"/>
            </a:spcBef>
            <a:spcAft>
              <a:spcPct val="20000"/>
            </a:spcAft>
            <a:buChar char="•"/>
          </a:pPr>
          <a:r>
            <a:rPr lang="en-US" sz="1500" kern="1200" dirty="0"/>
            <a:t>Examples: show/display, count, collect, take, write</a:t>
          </a:r>
        </a:p>
      </dsp:txBody>
      <dsp:txXfrm>
        <a:off x="0" y="2592040"/>
        <a:ext cx="4927107" cy="9832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9648D-AC1A-A341-AFDB-F9A6C41C6659}">
      <dsp:nvSpPr>
        <dsp:cNvPr id="0" name=""/>
        <dsp:cNvSpPr/>
      </dsp:nvSpPr>
      <dsp:spPr>
        <a:xfrm>
          <a:off x="6993"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Define which columns are  categorical and numerical</a:t>
          </a:r>
        </a:p>
      </dsp:txBody>
      <dsp:txXfrm>
        <a:off x="43728" y="133662"/>
        <a:ext cx="2016888" cy="1180745"/>
      </dsp:txXfrm>
    </dsp:sp>
    <dsp:sp modelId="{CA0D33D5-C234-864C-B360-438E19E70074}">
      <dsp:nvSpPr>
        <dsp:cNvPr id="0" name=""/>
        <dsp:cNvSpPr/>
      </dsp:nvSpPr>
      <dsp:spPr>
        <a:xfrm>
          <a:off x="2281304" y="464830"/>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281304" y="568512"/>
        <a:ext cx="310209" cy="311044"/>
      </dsp:txXfrm>
    </dsp:sp>
    <dsp:sp modelId="{DA5059B0-ED56-7D40-B5B5-762EC2146227}">
      <dsp:nvSpPr>
        <dsp:cNvPr id="0" name=""/>
        <dsp:cNvSpPr/>
      </dsp:nvSpPr>
      <dsp:spPr>
        <a:xfrm>
          <a:off x="2933496"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Dummy code categorical features</a:t>
          </a:r>
        </a:p>
        <a:p>
          <a:pPr marL="0" lvl="0" indent="0" algn="ctr" defTabSz="711200">
            <a:lnSpc>
              <a:spcPct val="90000"/>
            </a:lnSpc>
            <a:spcBef>
              <a:spcPct val="0"/>
            </a:spcBef>
            <a:spcAft>
              <a:spcPct val="35000"/>
            </a:spcAft>
            <a:buNone/>
          </a:pPr>
          <a:r>
            <a:rPr lang="en-US" sz="1600" kern="1200" dirty="0"/>
            <a:t>[</a:t>
          </a:r>
          <a:r>
            <a:rPr lang="en-US" sz="1600" kern="1200" dirty="0" err="1"/>
            <a:t>OneHotEncoder</a:t>
          </a:r>
          <a:r>
            <a:rPr lang="en-US" sz="1600" kern="1200" dirty="0"/>
            <a:t>]</a:t>
          </a:r>
        </a:p>
      </dsp:txBody>
      <dsp:txXfrm>
        <a:off x="2970231" y="133662"/>
        <a:ext cx="2016888" cy="1180745"/>
      </dsp:txXfrm>
    </dsp:sp>
    <dsp:sp modelId="{E840A313-C0DC-7548-BE20-A5CFE4EF33F6}">
      <dsp:nvSpPr>
        <dsp:cNvPr id="0" name=""/>
        <dsp:cNvSpPr/>
      </dsp:nvSpPr>
      <dsp:spPr>
        <a:xfrm>
          <a:off x="5207806" y="464830"/>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207806" y="568512"/>
        <a:ext cx="310209" cy="311044"/>
      </dsp:txXfrm>
    </dsp:sp>
    <dsp:sp modelId="{FDECE679-8848-774E-8F20-3A48F6472EE2}">
      <dsp:nvSpPr>
        <dsp:cNvPr id="0" name=""/>
        <dsp:cNvSpPr/>
      </dsp:nvSpPr>
      <dsp:spPr>
        <a:xfrm>
          <a:off x="5859998"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Assemble data into a series of vectors</a:t>
          </a:r>
        </a:p>
        <a:p>
          <a:pPr marL="0" lvl="0" indent="0" algn="ctr" defTabSz="711200">
            <a:lnSpc>
              <a:spcPct val="90000"/>
            </a:lnSpc>
            <a:spcBef>
              <a:spcPct val="0"/>
            </a:spcBef>
            <a:spcAft>
              <a:spcPct val="35000"/>
            </a:spcAft>
            <a:buNone/>
          </a:pPr>
          <a:r>
            <a:rPr lang="en-US" sz="1600" kern="1200" dirty="0"/>
            <a:t>[</a:t>
          </a:r>
          <a:r>
            <a:rPr lang="en-US" sz="1600" kern="1200" dirty="0" err="1"/>
            <a:t>VectorAssembler</a:t>
          </a:r>
          <a:r>
            <a:rPr lang="en-US" sz="1600" kern="1200" dirty="0"/>
            <a:t>]</a:t>
          </a:r>
        </a:p>
      </dsp:txBody>
      <dsp:txXfrm>
        <a:off x="5896733" y="133662"/>
        <a:ext cx="2016888" cy="1180745"/>
      </dsp:txXfrm>
    </dsp:sp>
    <dsp:sp modelId="{744CE9DB-8D23-4F4D-9A14-53DF1E668144}">
      <dsp:nvSpPr>
        <dsp:cNvPr id="0" name=""/>
        <dsp:cNvSpPr/>
      </dsp:nvSpPr>
      <dsp:spPr>
        <a:xfrm rot="5400000">
          <a:off x="6683599" y="1497467"/>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6749656" y="1535093"/>
        <a:ext cx="311044" cy="310209"/>
      </dsp:txXfrm>
    </dsp:sp>
    <dsp:sp modelId="{24C5571E-66EF-2240-8F26-D2DD7A7312AF}">
      <dsp:nvSpPr>
        <dsp:cNvPr id="0" name=""/>
        <dsp:cNvSpPr/>
      </dsp:nvSpPr>
      <dsp:spPr>
        <a:xfrm>
          <a:off x="5859998"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Scale features [</a:t>
          </a:r>
          <a:r>
            <a:rPr lang="en-US" sz="1600" kern="1200" dirty="0" err="1"/>
            <a:t>StandardScaler</a:t>
          </a:r>
          <a:r>
            <a:rPr lang="en-US" sz="1600" kern="1200" dirty="0"/>
            <a:t>]</a:t>
          </a:r>
        </a:p>
      </dsp:txBody>
      <dsp:txXfrm>
        <a:off x="5896733" y="2224021"/>
        <a:ext cx="2016888" cy="1180745"/>
      </dsp:txXfrm>
    </dsp:sp>
    <dsp:sp modelId="{AE5CEAC7-BEA8-F24C-8F77-0AC0A09CF085}">
      <dsp:nvSpPr>
        <dsp:cNvPr id="0" name=""/>
        <dsp:cNvSpPr/>
      </dsp:nvSpPr>
      <dsp:spPr>
        <a:xfrm rot="10800000">
          <a:off x="5232890" y="2555189"/>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365837" y="2658871"/>
        <a:ext cx="310209" cy="311044"/>
      </dsp:txXfrm>
    </dsp:sp>
    <dsp:sp modelId="{045219E7-37FC-5B4B-99DB-84997094BFC0}">
      <dsp:nvSpPr>
        <dsp:cNvPr id="0" name=""/>
        <dsp:cNvSpPr/>
      </dsp:nvSpPr>
      <dsp:spPr>
        <a:xfrm>
          <a:off x="2933496"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Prepare pipeline</a:t>
          </a:r>
        </a:p>
        <a:p>
          <a:pPr marL="0" lvl="0" indent="0" algn="ctr" defTabSz="711200">
            <a:lnSpc>
              <a:spcPct val="90000"/>
            </a:lnSpc>
            <a:spcBef>
              <a:spcPct val="0"/>
            </a:spcBef>
            <a:spcAft>
              <a:spcPct val="35000"/>
            </a:spcAft>
            <a:buNone/>
          </a:pPr>
          <a:r>
            <a:rPr lang="en-US" sz="1600" kern="1200" dirty="0"/>
            <a:t>[</a:t>
          </a:r>
          <a:r>
            <a:rPr lang="en-US" sz="1600" kern="1200" dirty="0" err="1"/>
            <a:t>pipeline.fit</a:t>
          </a:r>
          <a:r>
            <a:rPr lang="en-US" sz="1600" kern="1200" dirty="0"/>
            <a:t>(dataset)]</a:t>
          </a:r>
        </a:p>
      </dsp:txBody>
      <dsp:txXfrm>
        <a:off x="2970231" y="2224021"/>
        <a:ext cx="2016888" cy="1180745"/>
      </dsp:txXfrm>
    </dsp:sp>
    <dsp:sp modelId="{A7DF1A5A-9433-0044-9F8F-4C2EE9FD8B60}">
      <dsp:nvSpPr>
        <dsp:cNvPr id="0" name=""/>
        <dsp:cNvSpPr/>
      </dsp:nvSpPr>
      <dsp:spPr>
        <a:xfrm rot="10800000">
          <a:off x="2306388" y="2555189"/>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439335" y="2658871"/>
        <a:ext cx="310209" cy="311044"/>
      </dsp:txXfrm>
    </dsp:sp>
    <dsp:sp modelId="{A07EE207-4E79-8744-AAE2-4D158B871254}">
      <dsp:nvSpPr>
        <dsp:cNvPr id="0" name=""/>
        <dsp:cNvSpPr/>
      </dsp:nvSpPr>
      <dsp:spPr>
        <a:xfrm>
          <a:off x="6993"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Transform data through pipeline</a:t>
          </a:r>
        </a:p>
        <a:p>
          <a:pPr marL="0" lvl="0" indent="0" algn="ctr" defTabSz="711200">
            <a:lnSpc>
              <a:spcPct val="90000"/>
            </a:lnSpc>
            <a:spcBef>
              <a:spcPct val="0"/>
            </a:spcBef>
            <a:spcAft>
              <a:spcPct val="35000"/>
            </a:spcAft>
            <a:buNone/>
          </a:pPr>
          <a:r>
            <a:rPr lang="en-US" sz="1600" kern="1200" dirty="0"/>
            <a:t>[</a:t>
          </a:r>
          <a:r>
            <a:rPr lang="en-US" sz="1600" kern="1200" dirty="0" err="1"/>
            <a:t>pipelinemodel</a:t>
          </a:r>
          <a:r>
            <a:rPr lang="en-US" sz="1600" kern="1200" dirty="0"/>
            <a:t>.</a:t>
          </a:r>
        </a:p>
        <a:p>
          <a:pPr marL="0" lvl="0" indent="0" algn="ctr" defTabSz="711200">
            <a:lnSpc>
              <a:spcPct val="90000"/>
            </a:lnSpc>
            <a:spcBef>
              <a:spcPct val="0"/>
            </a:spcBef>
            <a:spcAft>
              <a:spcPct val="35000"/>
            </a:spcAft>
            <a:buNone/>
          </a:pPr>
          <a:r>
            <a:rPr lang="en-US" sz="1600" kern="1200" dirty="0"/>
            <a:t>transform(dataset)]</a:t>
          </a:r>
        </a:p>
      </dsp:txBody>
      <dsp:txXfrm>
        <a:off x="43728" y="2224021"/>
        <a:ext cx="2016888" cy="11807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9648D-AC1A-A341-AFDB-F9A6C41C6659}">
      <dsp:nvSpPr>
        <dsp:cNvPr id="0" name=""/>
        <dsp:cNvSpPr/>
      </dsp:nvSpPr>
      <dsp:spPr>
        <a:xfrm>
          <a:off x="3881"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Initialize ML algorithm object</a:t>
          </a:r>
        </a:p>
        <a:p>
          <a:pPr marL="0" lvl="0" indent="0" algn="ctr" defTabSz="488950">
            <a:lnSpc>
              <a:spcPct val="90000"/>
            </a:lnSpc>
            <a:spcBef>
              <a:spcPct val="0"/>
            </a:spcBef>
            <a:spcAft>
              <a:spcPct val="35000"/>
            </a:spcAft>
            <a:buNone/>
          </a:pPr>
          <a:r>
            <a:rPr lang="en-US" sz="1100" kern="1200" dirty="0"/>
            <a:t>[</a:t>
          </a:r>
          <a:r>
            <a:rPr lang="en-US" sz="1100" kern="1200" dirty="0" err="1"/>
            <a:t>LogisticRegression</a:t>
          </a:r>
          <a:r>
            <a:rPr lang="en-US" sz="1100" kern="1200" dirty="0"/>
            <a:t>]</a:t>
          </a:r>
        </a:p>
      </dsp:txBody>
      <dsp:txXfrm>
        <a:off x="33707" y="656777"/>
        <a:ext cx="1637563" cy="958677"/>
      </dsp:txXfrm>
    </dsp:sp>
    <dsp:sp modelId="{CA0D33D5-C234-864C-B360-438E19E70074}">
      <dsp:nvSpPr>
        <dsp:cNvPr id="0" name=""/>
        <dsp:cNvSpPr/>
      </dsp:nvSpPr>
      <dsp:spPr>
        <a:xfrm>
          <a:off x="1850451"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850451" y="1009843"/>
        <a:ext cx="251866" cy="252545"/>
      </dsp:txXfrm>
    </dsp:sp>
    <dsp:sp modelId="{DA5059B0-ED56-7D40-B5B5-762EC2146227}">
      <dsp:nvSpPr>
        <dsp:cNvPr id="0" name=""/>
        <dsp:cNvSpPr/>
      </dsp:nvSpPr>
      <dsp:spPr>
        <a:xfrm>
          <a:off x="2379982"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parameter grid</a:t>
          </a:r>
        </a:p>
        <a:p>
          <a:pPr marL="0" lvl="0" indent="0" algn="ctr" defTabSz="488950">
            <a:lnSpc>
              <a:spcPct val="90000"/>
            </a:lnSpc>
            <a:spcBef>
              <a:spcPct val="0"/>
            </a:spcBef>
            <a:spcAft>
              <a:spcPct val="35000"/>
            </a:spcAft>
            <a:buNone/>
          </a:pPr>
          <a:r>
            <a:rPr lang="en-US" sz="1100" kern="1200" dirty="0"/>
            <a:t>[</a:t>
          </a:r>
          <a:r>
            <a:rPr lang="en-US" sz="1100" kern="1200" dirty="0" err="1"/>
            <a:t>ParamGridBuilder</a:t>
          </a:r>
          <a:r>
            <a:rPr lang="en-US" sz="1100" kern="1200" dirty="0"/>
            <a:t>]</a:t>
          </a:r>
        </a:p>
      </dsp:txBody>
      <dsp:txXfrm>
        <a:off x="2409808" y="656777"/>
        <a:ext cx="1637563" cy="958677"/>
      </dsp:txXfrm>
    </dsp:sp>
    <dsp:sp modelId="{E840A313-C0DC-7548-BE20-A5CFE4EF33F6}">
      <dsp:nvSpPr>
        <dsp:cNvPr id="0" name=""/>
        <dsp:cNvSpPr/>
      </dsp:nvSpPr>
      <dsp:spPr>
        <a:xfrm>
          <a:off x="4226552"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226552" y="1009843"/>
        <a:ext cx="251866" cy="252545"/>
      </dsp:txXfrm>
    </dsp:sp>
    <dsp:sp modelId="{FDECE679-8848-774E-8F20-3A48F6472EE2}">
      <dsp:nvSpPr>
        <dsp:cNvPr id="0" name=""/>
        <dsp:cNvSpPr/>
      </dsp:nvSpPr>
      <dsp:spPr>
        <a:xfrm>
          <a:off x="4756084"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evaluation method</a:t>
          </a:r>
        </a:p>
        <a:p>
          <a:pPr marL="0" lvl="0" indent="0" algn="ctr" defTabSz="488950">
            <a:lnSpc>
              <a:spcPct val="90000"/>
            </a:lnSpc>
            <a:spcBef>
              <a:spcPct val="0"/>
            </a:spcBef>
            <a:spcAft>
              <a:spcPct val="35000"/>
            </a:spcAft>
            <a:buNone/>
          </a:pPr>
          <a:r>
            <a:rPr lang="en-US" sz="1100" kern="1200" dirty="0"/>
            <a:t>[</a:t>
          </a:r>
          <a:r>
            <a:rPr lang="en-US" sz="1100" kern="1200" dirty="0" err="1"/>
            <a:t>BinaryClassification</a:t>
          </a:r>
          <a:endParaRPr lang="en-US" sz="1100" kern="1200" dirty="0"/>
        </a:p>
        <a:p>
          <a:pPr marL="0" lvl="0" indent="0" algn="ctr" defTabSz="488950">
            <a:lnSpc>
              <a:spcPct val="90000"/>
            </a:lnSpc>
            <a:spcBef>
              <a:spcPct val="0"/>
            </a:spcBef>
            <a:spcAft>
              <a:spcPct val="35000"/>
            </a:spcAft>
            <a:buNone/>
          </a:pPr>
          <a:r>
            <a:rPr lang="en-US" sz="1100" kern="1200" dirty="0"/>
            <a:t>Evaluator]</a:t>
          </a:r>
        </a:p>
      </dsp:txBody>
      <dsp:txXfrm>
        <a:off x="4785910" y="656777"/>
        <a:ext cx="1637563" cy="958677"/>
      </dsp:txXfrm>
    </dsp:sp>
    <dsp:sp modelId="{744CE9DB-8D23-4F4D-9A14-53DF1E668144}">
      <dsp:nvSpPr>
        <dsp:cNvPr id="0" name=""/>
        <dsp:cNvSpPr/>
      </dsp:nvSpPr>
      <dsp:spPr>
        <a:xfrm>
          <a:off x="6602654"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602654" y="1009843"/>
        <a:ext cx="251866" cy="252545"/>
      </dsp:txXfrm>
    </dsp:sp>
    <dsp:sp modelId="{24C5571E-66EF-2240-8F26-D2DD7A7312AF}">
      <dsp:nvSpPr>
        <dsp:cNvPr id="0" name=""/>
        <dsp:cNvSpPr/>
      </dsp:nvSpPr>
      <dsp:spPr>
        <a:xfrm>
          <a:off x="7132185"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cross-validation method</a:t>
          </a:r>
        </a:p>
        <a:p>
          <a:pPr marL="0" lvl="0" indent="0" algn="ctr" defTabSz="488950">
            <a:lnSpc>
              <a:spcPct val="90000"/>
            </a:lnSpc>
            <a:spcBef>
              <a:spcPct val="0"/>
            </a:spcBef>
            <a:spcAft>
              <a:spcPct val="35000"/>
            </a:spcAft>
            <a:buNone/>
          </a:pPr>
          <a:r>
            <a:rPr lang="en-US" sz="1100" kern="1200" dirty="0"/>
            <a:t>[</a:t>
          </a:r>
          <a:r>
            <a:rPr lang="en-US" sz="1100" kern="1200" dirty="0" err="1"/>
            <a:t>CrossValidator</a:t>
          </a:r>
          <a:r>
            <a:rPr lang="en-US" sz="1100" kern="1200" dirty="0"/>
            <a:t>]</a:t>
          </a:r>
        </a:p>
      </dsp:txBody>
      <dsp:txXfrm>
        <a:off x="7162011" y="656777"/>
        <a:ext cx="1637563" cy="958677"/>
      </dsp:txXfrm>
    </dsp:sp>
    <dsp:sp modelId="{AE5CEAC7-BEA8-F24C-8F77-0AC0A09CF085}">
      <dsp:nvSpPr>
        <dsp:cNvPr id="0" name=""/>
        <dsp:cNvSpPr/>
      </dsp:nvSpPr>
      <dsp:spPr>
        <a:xfrm rot="5400000">
          <a:off x="7800887" y="176408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7854520" y="1794636"/>
        <a:ext cx="252545" cy="251866"/>
      </dsp:txXfrm>
    </dsp:sp>
    <dsp:sp modelId="{045219E7-37FC-5B4B-99DB-84997094BFC0}">
      <dsp:nvSpPr>
        <dsp:cNvPr id="0" name=""/>
        <dsp:cNvSpPr/>
      </dsp:nvSpPr>
      <dsp:spPr>
        <a:xfrm>
          <a:off x="7132185"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Fit model</a:t>
          </a:r>
        </a:p>
        <a:p>
          <a:pPr marL="0" lvl="0" indent="0" algn="ctr" defTabSz="488950">
            <a:lnSpc>
              <a:spcPct val="90000"/>
            </a:lnSpc>
            <a:spcBef>
              <a:spcPct val="0"/>
            </a:spcBef>
            <a:spcAft>
              <a:spcPct val="35000"/>
            </a:spcAft>
            <a:buNone/>
          </a:pPr>
          <a:r>
            <a:rPr lang="en-US" sz="1100" kern="1200" dirty="0"/>
            <a:t>[</a:t>
          </a:r>
          <a:r>
            <a:rPr lang="en-US" sz="1100" kern="1200" dirty="0" err="1"/>
            <a:t>cv.fit</a:t>
          </a:r>
          <a:r>
            <a:rPr lang="en-US" sz="1100" kern="1200" dirty="0"/>
            <a:t>(train)]</a:t>
          </a:r>
        </a:p>
      </dsp:txBody>
      <dsp:txXfrm>
        <a:off x="7162011" y="2353993"/>
        <a:ext cx="1637563" cy="958677"/>
      </dsp:txXfrm>
    </dsp:sp>
    <dsp:sp modelId="{A7DF1A5A-9433-0044-9F8F-4C2EE9FD8B60}">
      <dsp:nvSpPr>
        <dsp:cNvPr id="0" name=""/>
        <dsp:cNvSpPr/>
      </dsp:nvSpPr>
      <dsp:spPr>
        <a:xfrm rot="10800000">
          <a:off x="6623020" y="262287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6730963" y="2707058"/>
        <a:ext cx="251866" cy="252545"/>
      </dsp:txXfrm>
    </dsp:sp>
    <dsp:sp modelId="{A07EE207-4E79-8744-AAE2-4D158B871254}">
      <dsp:nvSpPr>
        <dsp:cNvPr id="0" name=""/>
        <dsp:cNvSpPr/>
      </dsp:nvSpPr>
      <dsp:spPr>
        <a:xfrm>
          <a:off x="4756084"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Transform data through model</a:t>
          </a:r>
        </a:p>
        <a:p>
          <a:pPr marL="0" lvl="0" indent="0" algn="ctr" defTabSz="488950">
            <a:lnSpc>
              <a:spcPct val="90000"/>
            </a:lnSpc>
            <a:spcBef>
              <a:spcPct val="0"/>
            </a:spcBef>
            <a:spcAft>
              <a:spcPct val="35000"/>
            </a:spcAft>
            <a:buNone/>
          </a:pPr>
          <a:r>
            <a:rPr lang="en-US" sz="1100" kern="1200" dirty="0"/>
            <a:t>[</a:t>
          </a:r>
          <a:r>
            <a:rPr lang="en-US" sz="1100" kern="1200" dirty="0" err="1"/>
            <a:t>cvModel.transform</a:t>
          </a:r>
          <a:r>
            <a:rPr lang="en-US" sz="1100" kern="1200" dirty="0"/>
            <a:t>(test)]</a:t>
          </a:r>
        </a:p>
      </dsp:txBody>
      <dsp:txXfrm>
        <a:off x="4785910" y="2353993"/>
        <a:ext cx="1637563" cy="958677"/>
      </dsp:txXfrm>
    </dsp:sp>
    <dsp:sp modelId="{622E097F-3B04-4846-BD22-1E631A2BC97B}">
      <dsp:nvSpPr>
        <dsp:cNvPr id="0" name=""/>
        <dsp:cNvSpPr/>
      </dsp:nvSpPr>
      <dsp:spPr>
        <a:xfrm rot="10800000">
          <a:off x="4246919" y="262287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4354862" y="2707058"/>
        <a:ext cx="251866" cy="252545"/>
      </dsp:txXfrm>
    </dsp:sp>
    <dsp:sp modelId="{A321D88E-F8CD-3942-A52C-684A44FA749D}">
      <dsp:nvSpPr>
        <dsp:cNvPr id="0" name=""/>
        <dsp:cNvSpPr/>
      </dsp:nvSpPr>
      <dsp:spPr>
        <a:xfrm>
          <a:off x="2379982"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Evaluate model</a:t>
          </a:r>
        </a:p>
        <a:p>
          <a:pPr marL="0" lvl="0" indent="0" algn="ctr" defTabSz="488950">
            <a:lnSpc>
              <a:spcPct val="90000"/>
            </a:lnSpc>
            <a:spcBef>
              <a:spcPct val="0"/>
            </a:spcBef>
            <a:spcAft>
              <a:spcPct val="35000"/>
            </a:spcAft>
            <a:buNone/>
          </a:pPr>
          <a:r>
            <a:rPr lang="en-US" sz="1100" kern="1200" dirty="0"/>
            <a:t>[evaluator.</a:t>
          </a:r>
        </a:p>
        <a:p>
          <a:pPr marL="0" lvl="0" indent="0" algn="ctr" defTabSz="488950">
            <a:lnSpc>
              <a:spcPct val="90000"/>
            </a:lnSpc>
            <a:spcBef>
              <a:spcPct val="0"/>
            </a:spcBef>
            <a:spcAft>
              <a:spcPct val="35000"/>
            </a:spcAft>
            <a:buNone/>
          </a:pPr>
          <a:r>
            <a:rPr lang="en-US" sz="1100" kern="1200" dirty="0"/>
            <a:t>evaluate(predictions)]</a:t>
          </a:r>
        </a:p>
      </dsp:txBody>
      <dsp:txXfrm>
        <a:off x="2409808" y="2353993"/>
        <a:ext cx="1637563" cy="9586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build-out of DMSA.  Supports hybrid\on-premises too through ADF \ Blob \ Stretch.</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9/11/2024 3:27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28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9/11/2024 3:27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332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9/11/2024 3:27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17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9/11/2024 3:27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129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9/11/2024 3:27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1144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2130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a:solidFill>
                  <a:schemeClr val="tx1"/>
                </a:solidFill>
                <a:effectLst/>
                <a:latin typeface="+mn-lt"/>
                <a:ea typeface="+mn-ea"/>
                <a:cs typeface="+mn-cs"/>
              </a:rPr>
              <a:t>learning 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SchemaRDD.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a:solidFill>
                  <a:schemeClr val="tx1"/>
                </a:solidFill>
                <a:effectLst/>
                <a:latin typeface="+mn-lt"/>
                <a:ea typeface="+mn-ea"/>
                <a:cs typeface="+mn-cs"/>
              </a:rPr>
              <a:t>Graphx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a:solidFill>
                  <a:schemeClr val="tx1"/>
                </a:solidFill>
                <a:effectLst/>
                <a:latin typeface="+mn-lt"/>
                <a:ea typeface="+mn-ea"/>
                <a:cs typeface="+mn-cs"/>
              </a:rPr>
              <a:t>MLib – Machine Learning Library</a:t>
            </a:r>
          </a:p>
          <a:p>
            <a:r>
              <a:rPr lang="en-US" sz="1200" b="0" i="0" kern="1200" dirty="0">
                <a:solidFill>
                  <a:schemeClr val="tx1"/>
                </a:solidFill>
                <a:effectLst/>
                <a:latin typeface="+mn-lt"/>
                <a:ea typeface="+mn-ea"/>
                <a:cs typeface="+mn-cs"/>
              </a:rPr>
              <a:t>Apache Spark has the MLib, which is a framework meant for structured machine learning. It is also predominantly faster in implementation than Hadoop. MLib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254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9/11/2024 3:27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611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9/11/2024 3:27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057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9/11/2024 3:27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100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27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a:t>Serverless-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Serverless,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078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98558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82F8E8-6112-448D-9AE7-6EFD76A512F3}" type="datetimeFigureOut">
              <a:rPr lang="en-US" smtClean="0"/>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3500341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82F8E8-6112-448D-9AE7-6EFD76A512F3}" type="datetimeFigureOut">
              <a:rPr lang="en-US" smtClean="0"/>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510705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987565"/>
          </a:xfrm>
        </p:spPr>
        <p:txBody>
          <a:bodyPr>
            <a:spAutoFit/>
          </a:bodyPr>
          <a:lstStyle>
            <a:lvl1pPr>
              <a:defRPr sz="1500"/>
            </a:lvl1pPr>
            <a:lvl2pPr>
              <a:defRPr sz="1200"/>
            </a:lvl2pPr>
            <a:lvl3pPr>
              <a:defRPr sz="1050"/>
            </a:lvl3pPr>
            <a:lvl4pPr>
              <a:defRPr sz="9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45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00"/>
            </a:lvl1pPr>
          </a:lstStyle>
          <a:p>
            <a:r>
              <a:rPr lang="en-US"/>
              <a:t>Click to edit Master title style</a:t>
            </a:r>
          </a:p>
        </p:txBody>
      </p:sp>
    </p:spTree>
    <p:extLst>
      <p:ext uri="{BB962C8B-B14F-4D97-AF65-F5344CB8AC3E}">
        <p14:creationId xmlns:p14="http://schemas.microsoft.com/office/powerpoint/2010/main" val="113572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2464875"/>
          </a:xfrm>
        </p:spPr>
        <p:txBody>
          <a:bodyPr>
            <a:spAutoFit/>
          </a:bodyPr>
          <a:lstStyle>
            <a:lvl1pPr>
              <a:defRPr sz="264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956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6"/>
            <a:ext cx="8741880" cy="464583"/>
          </a:xfrm>
        </p:spPr>
        <p:txBody>
          <a:bodyPr/>
          <a:lstStyle>
            <a:lvl1pPr algn="ctr">
              <a:defRPr lang="en-US" sz="1800" b="0" kern="1200" cap="all" spc="6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46262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01930" y="-406347"/>
            <a:ext cx="8742045" cy="263149"/>
          </a:xfrm>
        </p:spPr>
        <p:txBody>
          <a:bodyPr/>
          <a:lstStyle>
            <a:lvl1pPr>
              <a:defRPr sz="900" b="0" spc="225">
                <a:latin typeface="+mn-lt"/>
              </a:defRPr>
            </a:lvl1pPr>
          </a:lstStyle>
          <a:p>
            <a:pPr lvl="0"/>
            <a:r>
              <a:rPr lang="en-US" dirty="0"/>
              <a:t>SUBHEAD 16 PT</a:t>
            </a:r>
          </a:p>
        </p:txBody>
      </p:sp>
    </p:spTree>
    <p:extLst>
      <p:ext uri="{BB962C8B-B14F-4D97-AF65-F5344CB8AC3E}">
        <p14:creationId xmlns:p14="http://schemas.microsoft.com/office/powerpoint/2010/main" val="3600868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lvl1pPr>
          </a:lstStyle>
          <a:p>
            <a:r>
              <a:rPr lang="en-US"/>
              <a:t>SECTION HEADER EXAMPLE</a:t>
            </a:r>
          </a:p>
        </p:txBody>
      </p:sp>
    </p:spTree>
    <p:extLst>
      <p:ext uri="{BB962C8B-B14F-4D97-AF65-F5344CB8AC3E}">
        <p14:creationId xmlns:p14="http://schemas.microsoft.com/office/powerpoint/2010/main" val="7947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61"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hyperlink" Target="https://docs.docker.com/get-started/"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30.jpe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4.svg"/><Relationship Id="rId7" Type="http://schemas.openxmlformats.org/officeDocument/2006/relationships/diagramColors" Target="../diagrams/colors4.xml"/><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hyperlink" Target="https://commons.wikimedia.org/w/index.php?title=File:Distributed-parallel.svg&amp;oldid=132972776" TargetMode="External"/><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51.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39.png"/><Relationship Id="rId11" Type="http://schemas.openxmlformats.org/officeDocument/2006/relationships/image" Target="../media/image45.png"/><Relationship Id="rId5" Type="http://schemas.openxmlformats.org/officeDocument/2006/relationships/image" Target="../media/image50.png"/><Relationship Id="rId10" Type="http://schemas.openxmlformats.org/officeDocument/2006/relationships/image" Target="../media/image44.png"/><Relationship Id="rId4" Type="http://schemas.openxmlformats.org/officeDocument/2006/relationships/image" Target="../media/image49.png"/><Relationship Id="rId9" Type="http://schemas.openxmlformats.org/officeDocument/2006/relationships/image" Target="../media/image43.png"/><Relationship Id="rId1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54.jpeg"/><Relationship Id="rId4" Type="http://schemas.openxmlformats.org/officeDocument/2006/relationships/image" Target="../media/image5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svg"/><Relationship Id="rId7" Type="http://schemas.openxmlformats.org/officeDocument/2006/relationships/image" Target="../media/image63.jpeg"/><Relationship Id="rId2" Type="http://schemas.openxmlformats.org/officeDocument/2006/relationships/image" Target="../media/image58.png"/><Relationship Id="rId1" Type="http://schemas.openxmlformats.org/officeDocument/2006/relationships/slideLayout" Target="../slideLayouts/slideLayout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1.png"/><Relationship Id="rId7" Type="http://schemas.openxmlformats.org/officeDocument/2006/relationships/image" Target="../media/image68.sv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1913642" y="630225"/>
            <a:ext cx="6789584" cy="154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t>Distributed Computing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35FA24BF-BCC2-4A81-A344-FC6C5B9A3293}"/>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EAC6-6709-6988-A45F-7644279BD691}"/>
              </a:ext>
            </a:extLst>
          </p:cNvPr>
          <p:cNvSpPr>
            <a:spLocks noGrp="1"/>
          </p:cNvSpPr>
          <p:nvPr>
            <p:ph type="title"/>
          </p:nvPr>
        </p:nvSpPr>
        <p:spPr/>
        <p:txBody>
          <a:bodyPr/>
          <a:lstStyle/>
          <a:p>
            <a:r>
              <a:rPr lang="en-US" dirty="0" err="1"/>
              <a:t>Dockerfile</a:t>
            </a:r>
            <a:r>
              <a:rPr lang="en-US" dirty="0"/>
              <a:t> Layers</a:t>
            </a:r>
          </a:p>
        </p:txBody>
      </p:sp>
      <p:sp>
        <p:nvSpPr>
          <p:cNvPr id="3" name="Text Placeholder 2">
            <a:extLst>
              <a:ext uri="{FF2B5EF4-FFF2-40B4-BE49-F238E27FC236}">
                <a16:creationId xmlns:a16="http://schemas.microsoft.com/office/drawing/2014/main" id="{B493E5B2-AB54-9E35-4E4E-1ECB73A7F576}"/>
              </a:ext>
            </a:extLst>
          </p:cNvPr>
          <p:cNvSpPr>
            <a:spLocks noGrp="1"/>
          </p:cNvSpPr>
          <p:nvPr>
            <p:ph type="body" idx="1"/>
          </p:nvPr>
        </p:nvSpPr>
        <p:spPr/>
        <p:txBody>
          <a:bodyPr/>
          <a:lstStyle/>
          <a:p>
            <a:r>
              <a:rPr lang="en-US" dirty="0"/>
              <a:t>Docker uses layers to save on image space and on build complexity.</a:t>
            </a:r>
          </a:p>
          <a:p>
            <a:endParaRPr lang="en-US" dirty="0"/>
          </a:p>
          <a:p>
            <a:r>
              <a:rPr lang="en-US" dirty="0"/>
              <a:t>Each layer contains the information that changes the layer before it.</a:t>
            </a:r>
          </a:p>
          <a:p>
            <a:endParaRPr lang="en-US" dirty="0"/>
          </a:p>
          <a:p>
            <a:r>
              <a:rPr lang="en-US" dirty="0"/>
              <a:t>When you rebuild, Docker will cache the unchanged layers.</a:t>
            </a:r>
          </a:p>
        </p:txBody>
      </p:sp>
      <p:graphicFrame>
        <p:nvGraphicFramePr>
          <p:cNvPr id="4" name="Diagram 3">
            <a:extLst>
              <a:ext uri="{FF2B5EF4-FFF2-40B4-BE49-F238E27FC236}">
                <a16:creationId xmlns:a16="http://schemas.microsoft.com/office/drawing/2014/main" id="{963C064A-69B8-99DF-04CA-517148B8324E}"/>
              </a:ext>
            </a:extLst>
          </p:cNvPr>
          <p:cNvGraphicFramePr/>
          <p:nvPr>
            <p:extLst>
              <p:ext uri="{D42A27DB-BD31-4B8C-83A1-F6EECF244321}">
                <p14:modId xmlns:p14="http://schemas.microsoft.com/office/powerpoint/2010/main" val="4193680690"/>
              </p:ext>
            </p:extLst>
          </p:nvPr>
        </p:nvGraphicFramePr>
        <p:xfrm>
          <a:off x="3384223" y="188536"/>
          <a:ext cx="5390560" cy="4689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9417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a:t>Docker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476053" y="815417"/>
            <a:ext cx="8003356" cy="954107"/>
          </a:xfrm>
          <a:prstGeom prst="rect">
            <a:avLst/>
          </a:prstGeom>
          <a:solidFill>
            <a:schemeClr val="tx2">
              <a:lumMod val="40000"/>
              <a:lumOff val="60000"/>
            </a:schemeClr>
          </a:solidFill>
        </p:spPr>
        <p:txBody>
          <a:bodyPr wrap="square" rtlCol="0">
            <a:spAutoFit/>
          </a:bodyPr>
          <a:lstStyle/>
          <a:p>
            <a:r>
              <a:rPr lang="en-US" dirty="0"/>
              <a:t>Pull an Image from a Container Registry</a:t>
            </a:r>
          </a:p>
          <a:p>
            <a:pPr marL="285750" indent="-285750">
              <a:buFont typeface="Arial" panose="020B0604020202020204" pitchFamily="34" charset="0"/>
              <a:buChar char="•"/>
            </a:pPr>
            <a:r>
              <a:rPr lang="en-US" dirty="0"/>
              <a:t>docker pull &lt;</a:t>
            </a:r>
            <a:r>
              <a:rPr lang="en-US" dirty="0" err="1"/>
              <a:t>url</a:t>
            </a:r>
            <a:r>
              <a:rPr lang="en-US" dirty="0"/>
              <a:t>&gt;/&lt;user&gt;/&lt;image&gt;:&lt;tag&gt;</a:t>
            </a:r>
          </a:p>
          <a:p>
            <a:pPr marL="285750" indent="-285750">
              <a:buFont typeface="Arial" panose="020B0604020202020204" pitchFamily="34" charset="0"/>
              <a:buChar char="•"/>
            </a:pPr>
            <a:r>
              <a:rPr lang="en-US" dirty="0"/>
              <a:t>docker pull </a:t>
            </a:r>
            <a:r>
              <a:rPr lang="en-US" dirty="0" err="1"/>
              <a:t>nvidia</a:t>
            </a:r>
            <a:r>
              <a:rPr lang="en-US" dirty="0"/>
              <a:t>/cuda:12.6.1-cudnn-devel-ubuntu22.04</a:t>
            </a:r>
          </a:p>
          <a:p>
            <a:pPr marL="285750" indent="-285750">
              <a:buFont typeface="Arial" panose="020B0604020202020204" pitchFamily="34" charset="0"/>
              <a:buChar char="•"/>
            </a:pPr>
            <a:r>
              <a:rPr lang="en-US" dirty="0"/>
              <a:t>docker pull nvcr.io/</a:t>
            </a:r>
            <a:r>
              <a:rPr lang="en-US" dirty="0" err="1"/>
              <a:t>nvidia</a:t>
            </a:r>
            <a:r>
              <a:rPr lang="en-US" dirty="0"/>
              <a:t>/pytorch:22.04-py3</a:t>
            </a:r>
          </a:p>
        </p:txBody>
      </p:sp>
      <p:sp>
        <p:nvSpPr>
          <p:cNvPr id="8" name="TextBox 7">
            <a:extLst>
              <a:ext uri="{FF2B5EF4-FFF2-40B4-BE49-F238E27FC236}">
                <a16:creationId xmlns:a16="http://schemas.microsoft.com/office/drawing/2014/main" id="{25D319BF-B14C-AB07-F854-AD90CD381FC3}"/>
              </a:ext>
            </a:extLst>
          </p:cNvPr>
          <p:cNvSpPr txBox="1"/>
          <p:nvPr/>
        </p:nvSpPr>
        <p:spPr>
          <a:xfrm>
            <a:off x="476050" y="1860371"/>
            <a:ext cx="8003357" cy="738664"/>
          </a:xfrm>
          <a:prstGeom prst="rect">
            <a:avLst/>
          </a:prstGeom>
          <a:solidFill>
            <a:schemeClr val="tx2">
              <a:lumMod val="40000"/>
              <a:lumOff val="60000"/>
            </a:schemeClr>
          </a:solidFill>
        </p:spPr>
        <p:txBody>
          <a:bodyPr wrap="square" rtlCol="0">
            <a:spAutoFit/>
          </a:bodyPr>
          <a:lstStyle/>
          <a:p>
            <a:r>
              <a:rPr lang="en-US" dirty="0"/>
              <a:t>Build an Image Locally</a:t>
            </a:r>
          </a:p>
          <a:p>
            <a:pPr marL="285750" indent="-285750">
              <a:buFont typeface="Arial" panose="020B0604020202020204" pitchFamily="34" charset="0"/>
              <a:buChar char="•"/>
            </a:pPr>
            <a:r>
              <a:rPr lang="en-US" dirty="0"/>
              <a:t>docker build -t &lt;image tag&gt; .</a:t>
            </a:r>
          </a:p>
          <a:p>
            <a:pPr marL="285750" indent="-285750">
              <a:buFont typeface="Arial" panose="020B0604020202020204" pitchFamily="34" charset="0"/>
              <a:buChar char="•"/>
            </a:pPr>
            <a:r>
              <a:rPr lang="en-US" dirty="0"/>
              <a:t>docker build -t </a:t>
            </a:r>
            <a:r>
              <a:rPr lang="en-US" dirty="0" err="1"/>
              <a:t>reactwebapp</a:t>
            </a:r>
            <a:r>
              <a:rPr lang="en-US" dirty="0"/>
              <a:t> .</a:t>
            </a:r>
          </a:p>
        </p:txBody>
      </p:sp>
      <p:sp>
        <p:nvSpPr>
          <p:cNvPr id="9" name="TextBox 8">
            <a:extLst>
              <a:ext uri="{FF2B5EF4-FFF2-40B4-BE49-F238E27FC236}">
                <a16:creationId xmlns:a16="http://schemas.microsoft.com/office/drawing/2014/main" id="{1986409A-D43E-AD43-FAA7-486E22C93C7F}"/>
              </a:ext>
            </a:extLst>
          </p:cNvPr>
          <p:cNvSpPr txBox="1"/>
          <p:nvPr/>
        </p:nvSpPr>
        <p:spPr>
          <a:xfrm>
            <a:off x="476049" y="2689882"/>
            <a:ext cx="8003357" cy="954107"/>
          </a:xfrm>
          <a:prstGeom prst="rect">
            <a:avLst/>
          </a:prstGeom>
          <a:solidFill>
            <a:schemeClr val="tx2">
              <a:lumMod val="40000"/>
              <a:lumOff val="60000"/>
            </a:schemeClr>
          </a:solidFill>
        </p:spPr>
        <p:txBody>
          <a:bodyPr wrap="square" rtlCol="0">
            <a:spAutoFit/>
          </a:bodyPr>
          <a:lstStyle/>
          <a:p>
            <a:r>
              <a:rPr lang="en-US" dirty="0"/>
              <a:t>Run a Container Locally</a:t>
            </a:r>
          </a:p>
          <a:p>
            <a:pPr marL="285750" indent="-285750">
              <a:buFont typeface="Arial" panose="020B0604020202020204" pitchFamily="34" charset="0"/>
              <a:buChar char="•"/>
            </a:pPr>
            <a:r>
              <a:rPr lang="en-US" dirty="0"/>
              <a:t>docker run &lt;image name&gt; &lt;other options&gt;</a:t>
            </a:r>
          </a:p>
          <a:p>
            <a:pPr marL="285750" indent="-285750">
              <a:buFont typeface="Arial" panose="020B0604020202020204" pitchFamily="34" charset="0"/>
              <a:buChar char="•"/>
            </a:pPr>
            <a:r>
              <a:rPr lang="en-US" dirty="0"/>
              <a:t>docker run -p 8888:8888 -v /data/local:/home/</a:t>
            </a:r>
            <a:r>
              <a:rPr lang="en-US" dirty="0" err="1"/>
              <a:t>jovyan</a:t>
            </a:r>
            <a:r>
              <a:rPr lang="en-US" dirty="0"/>
              <a:t>/work </a:t>
            </a:r>
            <a:r>
              <a:rPr lang="en-US" dirty="0" err="1"/>
              <a:t>jupyter</a:t>
            </a:r>
            <a:r>
              <a:rPr lang="en-US" dirty="0"/>
              <a:t>/base-notebook</a:t>
            </a:r>
          </a:p>
          <a:p>
            <a:pPr marL="285750" indent="-285750">
              <a:buFont typeface="Arial" panose="020B0604020202020204" pitchFamily="34" charset="0"/>
              <a:buChar char="•"/>
            </a:pPr>
            <a:r>
              <a:rPr lang="en-US" dirty="0"/>
              <a:t>docker run --name cuda_gpu_1 --</a:t>
            </a:r>
            <a:r>
              <a:rPr lang="en-US" dirty="0" err="1"/>
              <a:t>gpus</a:t>
            </a:r>
            <a:r>
              <a:rPr lang="en-US" dirty="0"/>
              <a:t> all -t </a:t>
            </a:r>
            <a:r>
              <a:rPr lang="en-US" dirty="0" err="1"/>
              <a:t>nvidia</a:t>
            </a:r>
            <a:r>
              <a:rPr lang="en-US" dirty="0"/>
              <a:t>/</a:t>
            </a:r>
            <a:r>
              <a:rPr lang="en-US" dirty="0" err="1"/>
              <a:t>cuda</a:t>
            </a:r>
            <a:endParaRPr lang="en-US" dirty="0"/>
          </a:p>
        </p:txBody>
      </p:sp>
      <p:sp>
        <p:nvSpPr>
          <p:cNvPr id="13" name="TextBox 12">
            <a:extLst>
              <a:ext uri="{FF2B5EF4-FFF2-40B4-BE49-F238E27FC236}">
                <a16:creationId xmlns:a16="http://schemas.microsoft.com/office/drawing/2014/main" id="{F0E4C88A-2E0F-5071-0602-38604E3310C4}"/>
              </a:ext>
            </a:extLst>
          </p:cNvPr>
          <p:cNvSpPr txBox="1"/>
          <p:nvPr/>
        </p:nvSpPr>
        <p:spPr>
          <a:xfrm>
            <a:off x="476048" y="3734836"/>
            <a:ext cx="8003357" cy="954107"/>
          </a:xfrm>
          <a:prstGeom prst="rect">
            <a:avLst/>
          </a:prstGeom>
          <a:solidFill>
            <a:schemeClr val="tx2">
              <a:lumMod val="40000"/>
              <a:lumOff val="60000"/>
            </a:schemeClr>
          </a:solidFill>
        </p:spPr>
        <p:txBody>
          <a:bodyPr wrap="square" rtlCol="0">
            <a:spAutoFit/>
          </a:bodyPr>
          <a:lstStyle/>
          <a:p>
            <a:r>
              <a:rPr lang="en-US" dirty="0"/>
              <a:t>Execute Command in a Container</a:t>
            </a:r>
          </a:p>
          <a:p>
            <a:pPr marL="285750" indent="-285750">
              <a:buFont typeface="Arial" panose="020B0604020202020204" pitchFamily="34" charset="0"/>
              <a:buChar char="•"/>
            </a:pPr>
            <a:r>
              <a:rPr lang="en-US" dirty="0"/>
              <a:t>docker run/exec &lt;image name&gt; &lt;commands&gt;</a:t>
            </a:r>
          </a:p>
          <a:p>
            <a:pPr marL="285750" indent="-285750">
              <a:buFont typeface="Arial" panose="020B0604020202020204" pitchFamily="34" charset="0"/>
              <a:buChar char="•"/>
            </a:pPr>
            <a:r>
              <a:rPr lang="en-US" dirty="0"/>
              <a:t>docker run --name mycontainer1 -it </a:t>
            </a:r>
            <a:r>
              <a:rPr lang="en-US" dirty="0" err="1"/>
              <a:t>mycontainer</a:t>
            </a:r>
            <a:r>
              <a:rPr lang="en-US" dirty="0"/>
              <a:t> /bin/bash</a:t>
            </a:r>
          </a:p>
          <a:p>
            <a:pPr marL="285750" indent="-285750">
              <a:buFont typeface="Arial" panose="020B0604020202020204" pitchFamily="34" charset="0"/>
              <a:buChar char="•"/>
            </a:pPr>
            <a:r>
              <a:rPr lang="en-US" dirty="0"/>
              <a:t>docker exec -it </a:t>
            </a:r>
            <a:r>
              <a:rPr lang="en-US" dirty="0" err="1"/>
              <a:t>mycontainer</a:t>
            </a:r>
            <a:r>
              <a:rPr lang="en-US" dirty="0"/>
              <a:t> /bin/bash</a:t>
            </a:r>
          </a:p>
        </p:txBody>
      </p:sp>
      <p:sp>
        <p:nvSpPr>
          <p:cNvPr id="15" name="TextBox 14">
            <a:extLst>
              <a:ext uri="{FF2B5EF4-FFF2-40B4-BE49-F238E27FC236}">
                <a16:creationId xmlns:a16="http://schemas.microsoft.com/office/drawing/2014/main" id="{2BE60ECB-2903-CE41-CFA3-D8EAEC86951B}"/>
              </a:ext>
            </a:extLst>
          </p:cNvPr>
          <p:cNvSpPr txBox="1"/>
          <p:nvPr/>
        </p:nvSpPr>
        <p:spPr>
          <a:xfrm>
            <a:off x="6305354" y="249724"/>
            <a:ext cx="2569982" cy="307777"/>
          </a:xfrm>
          <a:prstGeom prst="rect">
            <a:avLst/>
          </a:prstGeom>
          <a:noFill/>
        </p:spPr>
        <p:txBody>
          <a:bodyPr wrap="square">
            <a:spAutoFit/>
          </a:bodyPr>
          <a:lstStyle/>
          <a:p>
            <a:r>
              <a:rPr lang="en-US" dirty="0">
                <a:hlinkClick r:id="rId2"/>
              </a:rPr>
              <a:t>Get started | Docker Docs</a:t>
            </a:r>
            <a:endParaRPr lang="en-US" dirty="0"/>
          </a:p>
        </p:txBody>
      </p:sp>
    </p:spTree>
    <p:extLst>
      <p:ext uri="{BB962C8B-B14F-4D97-AF65-F5344CB8AC3E}">
        <p14:creationId xmlns:p14="http://schemas.microsoft.com/office/powerpoint/2010/main" val="3909064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4C2A-DBBF-01A7-F42D-7F32E89D0FE2}"/>
              </a:ext>
            </a:extLst>
          </p:cNvPr>
          <p:cNvSpPr>
            <a:spLocks noGrp="1"/>
          </p:cNvSpPr>
          <p:nvPr>
            <p:ph type="title"/>
          </p:nvPr>
        </p:nvSpPr>
        <p:spPr>
          <a:xfrm>
            <a:off x="426096" y="258250"/>
            <a:ext cx="7775223" cy="635400"/>
          </a:xfrm>
        </p:spPr>
        <p:txBody>
          <a:bodyPr/>
          <a:lstStyle/>
          <a:p>
            <a:r>
              <a:rPr lang="en-US" dirty="0"/>
              <a:t>Volumes (and sharing other resources)</a:t>
            </a:r>
          </a:p>
        </p:txBody>
      </p:sp>
      <p:sp>
        <p:nvSpPr>
          <p:cNvPr id="4" name="Rectangle 3">
            <a:extLst>
              <a:ext uri="{FF2B5EF4-FFF2-40B4-BE49-F238E27FC236}">
                <a16:creationId xmlns:a16="http://schemas.microsoft.com/office/drawing/2014/main" id="{4E9963A8-66D4-F85B-8866-569B71A3A1EA}"/>
              </a:ext>
            </a:extLst>
          </p:cNvPr>
          <p:cNvSpPr/>
          <p:nvPr/>
        </p:nvSpPr>
        <p:spPr>
          <a:xfrm>
            <a:off x="1211342" y="1388949"/>
            <a:ext cx="6876855" cy="295680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dirty="0"/>
              <a:t>Host Machine</a:t>
            </a:r>
          </a:p>
        </p:txBody>
      </p:sp>
      <p:sp>
        <p:nvSpPr>
          <p:cNvPr id="5" name="Rectangle: Rounded Corners 4">
            <a:extLst>
              <a:ext uri="{FF2B5EF4-FFF2-40B4-BE49-F238E27FC236}">
                <a16:creationId xmlns:a16="http://schemas.microsoft.com/office/drawing/2014/main" id="{063F1595-CC10-231B-576D-BB5F13EA7855}"/>
              </a:ext>
            </a:extLst>
          </p:cNvPr>
          <p:cNvSpPr/>
          <p:nvPr/>
        </p:nvSpPr>
        <p:spPr>
          <a:xfrm>
            <a:off x="2729580" y="1499096"/>
            <a:ext cx="2313786" cy="1014954"/>
          </a:xfrm>
          <a:prstGeom prst="roundRect">
            <a:avLst/>
          </a:prstGeom>
          <a:solidFill>
            <a:srgbClr val="002060"/>
          </a:solidFill>
          <a:ln>
            <a:solidFill>
              <a:schemeClr val="accent3">
                <a:lumMod val="60000"/>
                <a:lumOff val="4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dirty="0"/>
              <a:t>Docker System</a:t>
            </a:r>
          </a:p>
        </p:txBody>
      </p:sp>
      <p:sp>
        <p:nvSpPr>
          <p:cNvPr id="6" name="Rectangle: Rounded Corners 5">
            <a:extLst>
              <a:ext uri="{FF2B5EF4-FFF2-40B4-BE49-F238E27FC236}">
                <a16:creationId xmlns:a16="http://schemas.microsoft.com/office/drawing/2014/main" id="{308A6961-059A-8400-7C77-5038D58534AA}"/>
              </a:ext>
            </a:extLst>
          </p:cNvPr>
          <p:cNvSpPr/>
          <p:nvPr/>
        </p:nvSpPr>
        <p:spPr>
          <a:xfrm>
            <a:off x="1494147" y="2743497"/>
            <a:ext cx="1578989" cy="133830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r>
              <a:rPr lang="en-US" dirty="0"/>
              <a:t>Filesystem</a:t>
            </a:r>
          </a:p>
        </p:txBody>
      </p:sp>
      <p:sp>
        <p:nvSpPr>
          <p:cNvPr id="7" name="Rectangle: Rounded Corners 6">
            <a:extLst>
              <a:ext uri="{FF2B5EF4-FFF2-40B4-BE49-F238E27FC236}">
                <a16:creationId xmlns:a16="http://schemas.microsoft.com/office/drawing/2014/main" id="{A053B178-C321-2B18-BBB8-D925C4F1A89D}"/>
              </a:ext>
            </a:extLst>
          </p:cNvPr>
          <p:cNvSpPr/>
          <p:nvPr/>
        </p:nvSpPr>
        <p:spPr>
          <a:xfrm>
            <a:off x="1616694" y="3396007"/>
            <a:ext cx="1333893" cy="457200"/>
          </a:xfrm>
          <a:prstGeom prst="roundRect">
            <a:avLst/>
          </a:prstGeom>
          <a:ln>
            <a:prstDash val="dash"/>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Docker Area</a:t>
            </a:r>
          </a:p>
        </p:txBody>
      </p:sp>
      <p:sp>
        <p:nvSpPr>
          <p:cNvPr id="8" name="Rectangle: Rounded Corners 7">
            <a:extLst>
              <a:ext uri="{FF2B5EF4-FFF2-40B4-BE49-F238E27FC236}">
                <a16:creationId xmlns:a16="http://schemas.microsoft.com/office/drawing/2014/main" id="{42875644-9084-E0DE-0220-C44DCF849259}"/>
              </a:ext>
            </a:extLst>
          </p:cNvPr>
          <p:cNvSpPr/>
          <p:nvPr/>
        </p:nvSpPr>
        <p:spPr>
          <a:xfrm>
            <a:off x="4602638" y="296579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Memory</a:t>
            </a:r>
          </a:p>
        </p:txBody>
      </p:sp>
      <p:sp>
        <p:nvSpPr>
          <p:cNvPr id="9" name="Rectangle: Rounded Corners 8">
            <a:extLst>
              <a:ext uri="{FF2B5EF4-FFF2-40B4-BE49-F238E27FC236}">
                <a16:creationId xmlns:a16="http://schemas.microsoft.com/office/drawing/2014/main" id="{8014FCE6-E5B4-708C-3B6A-2D2DACE26628}"/>
              </a:ext>
            </a:extLst>
          </p:cNvPr>
          <p:cNvSpPr/>
          <p:nvPr/>
        </p:nvSpPr>
        <p:spPr>
          <a:xfrm>
            <a:off x="4602637" y="3486047"/>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CPUs</a:t>
            </a:r>
          </a:p>
        </p:txBody>
      </p:sp>
      <p:sp>
        <p:nvSpPr>
          <p:cNvPr id="10" name="Rectangle: Rounded Corners 9">
            <a:extLst>
              <a:ext uri="{FF2B5EF4-FFF2-40B4-BE49-F238E27FC236}">
                <a16:creationId xmlns:a16="http://schemas.microsoft.com/office/drawing/2014/main" id="{8E1A9297-A406-F1B6-830F-F145EF32E761}"/>
              </a:ext>
            </a:extLst>
          </p:cNvPr>
          <p:cNvSpPr/>
          <p:nvPr/>
        </p:nvSpPr>
        <p:spPr>
          <a:xfrm>
            <a:off x="6334026" y="347062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GPUs</a:t>
            </a:r>
          </a:p>
        </p:txBody>
      </p:sp>
      <p:cxnSp>
        <p:nvCxnSpPr>
          <p:cNvPr id="12" name="Connector: Curved 11">
            <a:extLst>
              <a:ext uri="{FF2B5EF4-FFF2-40B4-BE49-F238E27FC236}">
                <a16:creationId xmlns:a16="http://schemas.microsoft.com/office/drawing/2014/main" id="{FC7CFEE0-2BF7-9761-5C0D-C3813C81B62D}"/>
              </a:ext>
            </a:extLst>
          </p:cNvPr>
          <p:cNvCxnSpPr>
            <a:cxnSpLocks/>
            <a:stCxn id="5" idx="1"/>
            <a:endCxn id="6" idx="0"/>
          </p:cNvCxnSpPr>
          <p:nvPr/>
        </p:nvCxnSpPr>
        <p:spPr>
          <a:xfrm rot="10800000" flipV="1">
            <a:off x="2283642" y="2006573"/>
            <a:ext cx="445938" cy="73692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C8B50420-ADB8-C344-712D-9362FBB6876A}"/>
              </a:ext>
            </a:extLst>
          </p:cNvPr>
          <p:cNvCxnSpPr>
            <a:cxnSpLocks/>
            <a:stCxn id="19" idx="3"/>
            <a:endCxn id="8" idx="0"/>
          </p:cNvCxnSpPr>
          <p:nvPr/>
        </p:nvCxnSpPr>
        <p:spPr>
          <a:xfrm>
            <a:off x="4550803" y="2148793"/>
            <a:ext cx="841330" cy="816997"/>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7505EDF7-A3DA-7D19-B288-013D72F93EBB}"/>
              </a:ext>
            </a:extLst>
          </p:cNvPr>
          <p:cNvSpPr/>
          <p:nvPr/>
        </p:nvSpPr>
        <p:spPr>
          <a:xfrm>
            <a:off x="3216910" y="1920193"/>
            <a:ext cx="1333893" cy="457200"/>
          </a:xfrm>
          <a:prstGeom prst="roundRect">
            <a:avLst/>
          </a:prstGeom>
          <a:ln>
            <a:prstDash val="solid"/>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Container</a:t>
            </a:r>
          </a:p>
        </p:txBody>
      </p:sp>
      <p:cxnSp>
        <p:nvCxnSpPr>
          <p:cNvPr id="20" name="Connector: Curved 19">
            <a:extLst>
              <a:ext uri="{FF2B5EF4-FFF2-40B4-BE49-F238E27FC236}">
                <a16:creationId xmlns:a16="http://schemas.microsoft.com/office/drawing/2014/main" id="{4BE600AF-8A23-35AA-C930-6C6E7F586DD0}"/>
              </a:ext>
            </a:extLst>
          </p:cNvPr>
          <p:cNvCxnSpPr>
            <a:cxnSpLocks/>
            <a:stCxn id="19" idx="2"/>
            <a:endCxn id="7" idx="3"/>
          </p:cNvCxnSpPr>
          <p:nvPr/>
        </p:nvCxnSpPr>
        <p:spPr>
          <a:xfrm rot="5400000">
            <a:off x="2793615" y="2534365"/>
            <a:ext cx="1247214" cy="933270"/>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78DFB7D-124F-7FDF-DB20-A86DF461FB5E}"/>
              </a:ext>
            </a:extLst>
          </p:cNvPr>
          <p:cNvSpPr txBox="1"/>
          <p:nvPr/>
        </p:nvSpPr>
        <p:spPr>
          <a:xfrm>
            <a:off x="1517124" y="2042270"/>
            <a:ext cx="881973" cy="261610"/>
          </a:xfrm>
          <a:prstGeom prst="rect">
            <a:avLst/>
          </a:prstGeom>
          <a:noFill/>
        </p:spPr>
        <p:txBody>
          <a:bodyPr wrap="none" rtlCol="0">
            <a:spAutoFit/>
          </a:bodyPr>
          <a:lstStyle/>
          <a:p>
            <a:r>
              <a:rPr lang="en-US" sz="1100" dirty="0">
                <a:solidFill>
                  <a:schemeClr val="bg1"/>
                </a:solidFill>
              </a:rPr>
              <a:t>bind mount</a:t>
            </a:r>
          </a:p>
        </p:txBody>
      </p:sp>
      <p:sp>
        <p:nvSpPr>
          <p:cNvPr id="25" name="TextBox 24">
            <a:extLst>
              <a:ext uri="{FF2B5EF4-FFF2-40B4-BE49-F238E27FC236}">
                <a16:creationId xmlns:a16="http://schemas.microsoft.com/office/drawing/2014/main" id="{BCD3408F-E440-C4B7-5C4A-62111EFFFD58}"/>
              </a:ext>
            </a:extLst>
          </p:cNvPr>
          <p:cNvSpPr txBox="1"/>
          <p:nvPr/>
        </p:nvSpPr>
        <p:spPr>
          <a:xfrm>
            <a:off x="3626679" y="3122366"/>
            <a:ext cx="639919" cy="261610"/>
          </a:xfrm>
          <a:prstGeom prst="rect">
            <a:avLst/>
          </a:prstGeom>
          <a:noFill/>
        </p:spPr>
        <p:txBody>
          <a:bodyPr wrap="none" rtlCol="0">
            <a:spAutoFit/>
          </a:bodyPr>
          <a:lstStyle/>
          <a:p>
            <a:r>
              <a:rPr lang="en-US" sz="1100" dirty="0">
                <a:solidFill>
                  <a:schemeClr val="bg1"/>
                </a:solidFill>
              </a:rPr>
              <a:t>volume</a:t>
            </a:r>
          </a:p>
        </p:txBody>
      </p:sp>
      <p:sp>
        <p:nvSpPr>
          <p:cNvPr id="26" name="TextBox 25">
            <a:extLst>
              <a:ext uri="{FF2B5EF4-FFF2-40B4-BE49-F238E27FC236}">
                <a16:creationId xmlns:a16="http://schemas.microsoft.com/office/drawing/2014/main" id="{EE65C92C-6CDA-B4E3-431E-7A7551B3BE17}"/>
              </a:ext>
            </a:extLst>
          </p:cNvPr>
          <p:cNvSpPr txBox="1"/>
          <p:nvPr/>
        </p:nvSpPr>
        <p:spPr>
          <a:xfrm>
            <a:off x="5264373" y="2230089"/>
            <a:ext cx="575799" cy="430887"/>
          </a:xfrm>
          <a:prstGeom prst="rect">
            <a:avLst/>
          </a:prstGeom>
          <a:noFill/>
        </p:spPr>
        <p:txBody>
          <a:bodyPr wrap="none" rtlCol="0">
            <a:spAutoFit/>
          </a:bodyPr>
          <a:lstStyle/>
          <a:p>
            <a:r>
              <a:rPr lang="en-US" sz="1100" dirty="0" err="1">
                <a:solidFill>
                  <a:schemeClr val="bg1"/>
                </a:solidFill>
              </a:rPr>
              <a:t>tmpfs</a:t>
            </a:r>
            <a:endParaRPr lang="en-US" sz="1100" dirty="0">
              <a:solidFill>
                <a:schemeClr val="bg1"/>
              </a:solidFill>
            </a:endParaRPr>
          </a:p>
          <a:p>
            <a:r>
              <a:rPr lang="en-US" sz="1100" dirty="0">
                <a:solidFill>
                  <a:schemeClr val="bg1"/>
                </a:solidFill>
              </a:rPr>
              <a:t>mount</a:t>
            </a:r>
          </a:p>
        </p:txBody>
      </p:sp>
      <p:sp>
        <p:nvSpPr>
          <p:cNvPr id="28" name="Rectangle: Rounded Corners 27">
            <a:extLst>
              <a:ext uri="{FF2B5EF4-FFF2-40B4-BE49-F238E27FC236}">
                <a16:creationId xmlns:a16="http://schemas.microsoft.com/office/drawing/2014/main" id="{DE2D7D71-DE53-F498-2B4A-1B24D74A5B85}"/>
              </a:ext>
            </a:extLst>
          </p:cNvPr>
          <p:cNvSpPr/>
          <p:nvPr/>
        </p:nvSpPr>
        <p:spPr>
          <a:xfrm>
            <a:off x="6334027" y="296579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Network</a:t>
            </a:r>
          </a:p>
        </p:txBody>
      </p:sp>
      <p:sp>
        <p:nvSpPr>
          <p:cNvPr id="30" name="TextBox 29">
            <a:extLst>
              <a:ext uri="{FF2B5EF4-FFF2-40B4-BE49-F238E27FC236}">
                <a16:creationId xmlns:a16="http://schemas.microsoft.com/office/drawing/2014/main" id="{4AAA0D91-551D-D9D6-07F9-DF55984886EA}"/>
              </a:ext>
            </a:extLst>
          </p:cNvPr>
          <p:cNvSpPr txBox="1"/>
          <p:nvPr/>
        </p:nvSpPr>
        <p:spPr>
          <a:xfrm>
            <a:off x="6694771" y="2256635"/>
            <a:ext cx="450764" cy="261610"/>
          </a:xfrm>
          <a:prstGeom prst="rect">
            <a:avLst/>
          </a:prstGeom>
          <a:noFill/>
        </p:spPr>
        <p:txBody>
          <a:bodyPr wrap="none" rtlCol="0">
            <a:spAutoFit/>
          </a:bodyPr>
          <a:lstStyle/>
          <a:p>
            <a:r>
              <a:rPr lang="en-US" sz="1100" dirty="0" err="1">
                <a:solidFill>
                  <a:schemeClr val="bg1"/>
                </a:solidFill>
              </a:rPr>
              <a:t>veth</a:t>
            </a:r>
            <a:endParaRPr lang="en-US" sz="1100" dirty="0">
              <a:solidFill>
                <a:schemeClr val="bg1"/>
              </a:solidFill>
            </a:endParaRPr>
          </a:p>
        </p:txBody>
      </p:sp>
      <p:cxnSp>
        <p:nvCxnSpPr>
          <p:cNvPr id="31" name="Connector: Curved 30">
            <a:extLst>
              <a:ext uri="{FF2B5EF4-FFF2-40B4-BE49-F238E27FC236}">
                <a16:creationId xmlns:a16="http://schemas.microsoft.com/office/drawing/2014/main" id="{4284A80C-C745-7DB1-2A9A-5FB74AACC30F}"/>
              </a:ext>
            </a:extLst>
          </p:cNvPr>
          <p:cNvCxnSpPr>
            <a:cxnSpLocks/>
            <a:stCxn id="19" idx="3"/>
            <a:endCxn id="28" idx="0"/>
          </p:cNvCxnSpPr>
          <p:nvPr/>
        </p:nvCxnSpPr>
        <p:spPr>
          <a:xfrm>
            <a:off x="4550803" y="2148793"/>
            <a:ext cx="2572719" cy="816997"/>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D681B2B-FA1B-A47E-1393-751DC2F32C32}"/>
              </a:ext>
            </a:extLst>
          </p:cNvPr>
          <p:cNvSpPr txBox="1"/>
          <p:nvPr/>
        </p:nvSpPr>
        <p:spPr>
          <a:xfrm>
            <a:off x="6506951" y="3869161"/>
            <a:ext cx="1204176" cy="430887"/>
          </a:xfrm>
          <a:prstGeom prst="rect">
            <a:avLst/>
          </a:prstGeom>
          <a:noFill/>
        </p:spPr>
        <p:txBody>
          <a:bodyPr wrap="none" rtlCol="0">
            <a:spAutoFit/>
          </a:bodyPr>
          <a:lstStyle/>
          <a:p>
            <a:pPr algn="ctr"/>
            <a:r>
              <a:rPr lang="en-US" sz="1100" dirty="0" err="1">
                <a:solidFill>
                  <a:schemeClr val="bg1"/>
                </a:solidFill>
              </a:rPr>
              <a:t>nvidia</a:t>
            </a:r>
            <a:endParaRPr lang="en-US" sz="1100" dirty="0">
              <a:solidFill>
                <a:schemeClr val="bg1"/>
              </a:solidFill>
            </a:endParaRPr>
          </a:p>
          <a:p>
            <a:pPr algn="ctr"/>
            <a:r>
              <a:rPr lang="en-US" sz="1100" dirty="0">
                <a:solidFill>
                  <a:schemeClr val="bg1"/>
                </a:solidFill>
              </a:rPr>
              <a:t>container toolkit</a:t>
            </a:r>
          </a:p>
        </p:txBody>
      </p:sp>
      <p:sp>
        <p:nvSpPr>
          <p:cNvPr id="38" name="TextBox 37">
            <a:extLst>
              <a:ext uri="{FF2B5EF4-FFF2-40B4-BE49-F238E27FC236}">
                <a16:creationId xmlns:a16="http://schemas.microsoft.com/office/drawing/2014/main" id="{92DA30D5-D73A-C624-BC88-13820F58D2F6}"/>
              </a:ext>
            </a:extLst>
          </p:cNvPr>
          <p:cNvSpPr txBox="1"/>
          <p:nvPr/>
        </p:nvSpPr>
        <p:spPr>
          <a:xfrm>
            <a:off x="4737818" y="3878588"/>
            <a:ext cx="1303563" cy="261610"/>
          </a:xfrm>
          <a:prstGeom prst="rect">
            <a:avLst/>
          </a:prstGeom>
          <a:noFill/>
        </p:spPr>
        <p:txBody>
          <a:bodyPr wrap="none" rtlCol="0">
            <a:spAutoFit/>
          </a:bodyPr>
          <a:lstStyle/>
          <a:p>
            <a:pPr algn="ctr"/>
            <a:r>
              <a:rPr lang="en-US" sz="1100" dirty="0">
                <a:solidFill>
                  <a:schemeClr val="bg1"/>
                </a:solidFill>
              </a:rPr>
              <a:t>(shared with host)</a:t>
            </a:r>
          </a:p>
        </p:txBody>
      </p:sp>
    </p:spTree>
    <p:extLst>
      <p:ext uri="{BB962C8B-B14F-4D97-AF65-F5344CB8AC3E}">
        <p14:creationId xmlns:p14="http://schemas.microsoft.com/office/powerpoint/2010/main" val="877658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E285-428E-4470-79FF-089A7FB29267}"/>
              </a:ext>
            </a:extLst>
          </p:cNvPr>
          <p:cNvSpPr>
            <a:spLocks noGrp="1"/>
          </p:cNvSpPr>
          <p:nvPr>
            <p:ph type="title"/>
          </p:nvPr>
        </p:nvSpPr>
        <p:spPr/>
        <p:txBody>
          <a:bodyPr/>
          <a:lstStyle/>
          <a:p>
            <a:r>
              <a:rPr lang="en-US" dirty="0"/>
              <a:t>Docker Compose</a:t>
            </a:r>
          </a:p>
        </p:txBody>
      </p:sp>
      <p:sp>
        <p:nvSpPr>
          <p:cNvPr id="3" name="Text Placeholder 2">
            <a:extLst>
              <a:ext uri="{FF2B5EF4-FFF2-40B4-BE49-F238E27FC236}">
                <a16:creationId xmlns:a16="http://schemas.microsoft.com/office/drawing/2014/main" id="{BD7E4C03-75B0-B476-9503-C6D2D943D79D}"/>
              </a:ext>
            </a:extLst>
          </p:cNvPr>
          <p:cNvSpPr>
            <a:spLocks noGrp="1"/>
          </p:cNvSpPr>
          <p:nvPr>
            <p:ph type="body" idx="1"/>
          </p:nvPr>
        </p:nvSpPr>
        <p:spPr>
          <a:xfrm>
            <a:off x="109224" y="1846804"/>
            <a:ext cx="2860476" cy="2806200"/>
          </a:xfrm>
        </p:spPr>
        <p:txBody>
          <a:bodyPr/>
          <a:lstStyle/>
          <a:p>
            <a:r>
              <a:rPr lang="en-US" dirty="0"/>
              <a:t>Docker Compose allows you to specify multiple images that can communicate with one another.</a:t>
            </a:r>
          </a:p>
          <a:p>
            <a:pPr lvl="1">
              <a:spcBef>
                <a:spcPts val="0"/>
              </a:spcBef>
            </a:pPr>
            <a:r>
              <a:rPr lang="en-US" dirty="0"/>
              <a:t>Networking (</a:t>
            </a:r>
            <a:r>
              <a:rPr lang="en-US" dirty="0" err="1"/>
              <a:t>vNets</a:t>
            </a:r>
            <a:r>
              <a:rPr lang="en-US" dirty="0"/>
              <a:t>)</a:t>
            </a:r>
          </a:p>
          <a:p>
            <a:pPr lvl="1">
              <a:spcBef>
                <a:spcPts val="0"/>
              </a:spcBef>
            </a:pPr>
            <a:r>
              <a:rPr lang="en-US" dirty="0"/>
              <a:t>Volumes (databases)</a:t>
            </a:r>
          </a:p>
          <a:p>
            <a:endParaRPr lang="en-US" dirty="0"/>
          </a:p>
          <a:p>
            <a:r>
              <a:rPr lang="en-US" dirty="0">
                <a:solidFill>
                  <a:schemeClr val="tx1"/>
                </a:solidFill>
                <a:latin typeface="Consolas" panose="020B0609020204030204" pitchFamily="49" charset="0"/>
              </a:rPr>
              <a:t>docker compose up -d</a:t>
            </a:r>
          </a:p>
          <a:p>
            <a:r>
              <a:rPr lang="en-US" dirty="0">
                <a:solidFill>
                  <a:schemeClr val="tx1"/>
                </a:solidFill>
                <a:latin typeface="Consolas" panose="020B0609020204030204" pitchFamily="49" charset="0"/>
              </a:rPr>
              <a:t>docker compose down</a:t>
            </a:r>
          </a:p>
          <a:p>
            <a:endParaRPr lang="en-US" dirty="0">
              <a:solidFill>
                <a:schemeClr val="tx1"/>
              </a:solidFill>
              <a:latin typeface="Consolas" panose="020B0609020204030204" pitchFamily="49" charset="0"/>
            </a:endParaRPr>
          </a:p>
          <a:p>
            <a:pPr marL="152400" indent="0" algn="ctr">
              <a:buNone/>
            </a:pPr>
            <a:r>
              <a:rPr lang="en-US" dirty="0"/>
              <a:t>Less used in cloud native environments where PaaS options are more common.</a:t>
            </a:r>
          </a:p>
        </p:txBody>
      </p:sp>
      <p:sp>
        <p:nvSpPr>
          <p:cNvPr id="6" name="TextBox 5">
            <a:extLst>
              <a:ext uri="{FF2B5EF4-FFF2-40B4-BE49-F238E27FC236}">
                <a16:creationId xmlns:a16="http://schemas.microsoft.com/office/drawing/2014/main" id="{E8629A24-BDF1-9C45-034C-AA377244963D}"/>
              </a:ext>
            </a:extLst>
          </p:cNvPr>
          <p:cNvSpPr txBox="1"/>
          <p:nvPr/>
        </p:nvSpPr>
        <p:spPr>
          <a:xfrm>
            <a:off x="5358322" y="1480189"/>
            <a:ext cx="3676454" cy="3539430"/>
          </a:xfrm>
          <a:prstGeom prst="rect">
            <a:avLst/>
          </a:prstGeom>
          <a:solidFill>
            <a:schemeClr val="bg2">
              <a:lumMod val="85000"/>
              <a:lumOff val="15000"/>
            </a:schemeClr>
          </a:solidFill>
        </p:spPr>
        <p:txBody>
          <a:bodyPr wrap="square">
            <a:spAutoFit/>
          </a:bodyPr>
          <a:lstStyle/>
          <a:p>
            <a:r>
              <a:rPr lang="en-US" dirty="0">
                <a:solidFill>
                  <a:schemeClr val="bg1"/>
                </a:solidFill>
                <a:latin typeface="Consolas" panose="020B0609020204030204" pitchFamily="49" charset="0"/>
              </a:rPr>
              <a:t>services:</a:t>
            </a:r>
          </a:p>
          <a:p>
            <a:r>
              <a:rPr lang="en-US" dirty="0">
                <a:solidFill>
                  <a:schemeClr val="bg1"/>
                </a:solidFill>
                <a:latin typeface="Consolas" panose="020B0609020204030204" pitchFamily="49" charset="0"/>
              </a:rPr>
              <a:t>  backend:</a:t>
            </a:r>
          </a:p>
          <a:p>
            <a:r>
              <a:rPr lang="en-US" dirty="0">
                <a:solidFill>
                  <a:schemeClr val="bg1"/>
                </a:solidFill>
                <a:latin typeface="Consolas" panose="020B0609020204030204" pitchFamily="49" charset="0"/>
              </a:rPr>
              <a:t>    build: backend</a:t>
            </a:r>
          </a:p>
          <a:p>
            <a:r>
              <a:rPr lang="en-US" dirty="0">
                <a:solidFill>
                  <a:schemeClr val="bg1"/>
                </a:solidFill>
                <a:latin typeface="Consolas" panose="020B0609020204030204" pitchFamily="49" charset="0"/>
              </a:rPr>
              <a:t>    ports:</a:t>
            </a:r>
          </a:p>
          <a:p>
            <a:r>
              <a:rPr lang="en-US" dirty="0">
                <a:solidFill>
                  <a:schemeClr val="bg1"/>
                </a:solidFill>
                <a:latin typeface="Consolas" panose="020B0609020204030204" pitchFamily="49" charset="0"/>
              </a:rPr>
              <a:t>      - 80:80</a:t>
            </a:r>
          </a:p>
          <a:p>
            <a:r>
              <a:rPr lang="en-US" dirty="0">
                <a:solidFill>
                  <a:schemeClr val="bg1"/>
                </a:solidFill>
                <a:latin typeface="Consolas" panose="020B0609020204030204" pitchFamily="49" charset="0"/>
              </a:rPr>
              <a:t>      - 9229:9229</a:t>
            </a:r>
          </a:p>
          <a:p>
            <a:r>
              <a:rPr lang="en-US" dirty="0">
                <a:solidFill>
                  <a:schemeClr val="bg1"/>
                </a:solidFill>
                <a:latin typeface="Consolas" panose="020B0609020204030204" pitchFamily="49" charset="0"/>
              </a:rPr>
              <a:t>      - 9230:9230</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db</a:t>
            </a:r>
            <a:r>
              <a:rPr lang="en-US" dirty="0">
                <a:solidFill>
                  <a:schemeClr val="bg1"/>
                </a:solidFill>
                <a:latin typeface="Consolas" panose="020B0609020204030204" pitchFamily="49" charset="0"/>
              </a:rPr>
              <a:t>:</a:t>
            </a:r>
          </a:p>
          <a:p>
            <a:r>
              <a:rPr lang="en-US" dirty="0">
                <a:solidFill>
                  <a:schemeClr val="bg1"/>
                </a:solidFill>
                <a:latin typeface="Consolas" panose="020B0609020204030204" pitchFamily="49" charset="0"/>
              </a:rPr>
              <a:t>    image: mariadb:10.6.4-focal</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frontend:</a:t>
            </a:r>
          </a:p>
          <a:p>
            <a:r>
              <a:rPr lang="en-US" dirty="0">
                <a:solidFill>
                  <a:schemeClr val="bg1"/>
                </a:solidFill>
                <a:latin typeface="Consolas" panose="020B0609020204030204" pitchFamily="49" charset="0"/>
              </a:rPr>
              <a:t>    build: frontend</a:t>
            </a:r>
          </a:p>
          <a:p>
            <a:r>
              <a:rPr lang="en-US" dirty="0">
                <a:solidFill>
                  <a:schemeClr val="bg1"/>
                </a:solidFill>
                <a:latin typeface="Consolas" panose="020B0609020204030204" pitchFamily="49" charset="0"/>
              </a:rPr>
              <a:t>    ports:</a:t>
            </a:r>
          </a:p>
          <a:p>
            <a:r>
              <a:rPr lang="en-US" dirty="0">
                <a:solidFill>
                  <a:schemeClr val="bg1"/>
                </a:solidFill>
                <a:latin typeface="Consolas" panose="020B0609020204030204" pitchFamily="49" charset="0"/>
              </a:rPr>
              <a:t>    - 3000:3000</a:t>
            </a:r>
          </a:p>
          <a:p>
            <a:r>
              <a:rPr lang="en-US" dirty="0">
                <a:solidFill>
                  <a:schemeClr val="bg1"/>
                </a:solidFill>
                <a:latin typeface="Consolas" panose="020B0609020204030204" pitchFamily="49" charset="0"/>
              </a:rPr>
              <a:t>    ...</a:t>
            </a:r>
          </a:p>
        </p:txBody>
      </p:sp>
      <p:pic>
        <p:nvPicPr>
          <p:cNvPr id="11" name="Picture 10">
            <a:extLst>
              <a:ext uri="{FF2B5EF4-FFF2-40B4-BE49-F238E27FC236}">
                <a16:creationId xmlns:a16="http://schemas.microsoft.com/office/drawing/2014/main" id="{3D84DD0E-B081-0D99-9EE8-3EF68EBE8ED4}"/>
              </a:ext>
            </a:extLst>
          </p:cNvPr>
          <p:cNvPicPr>
            <a:picLocks noChangeAspect="1"/>
          </p:cNvPicPr>
          <p:nvPr/>
        </p:nvPicPr>
        <p:blipFill>
          <a:blip r:embed="rId2"/>
          <a:stretch>
            <a:fillRect/>
          </a:stretch>
        </p:blipFill>
        <p:spPr>
          <a:xfrm>
            <a:off x="3286030" y="120213"/>
            <a:ext cx="1834862" cy="2451537"/>
          </a:xfrm>
          <a:prstGeom prst="rect">
            <a:avLst/>
          </a:prstGeom>
        </p:spPr>
      </p:pic>
      <p:sp>
        <p:nvSpPr>
          <p:cNvPr id="12" name="TextBox 11">
            <a:extLst>
              <a:ext uri="{FF2B5EF4-FFF2-40B4-BE49-F238E27FC236}">
                <a16:creationId xmlns:a16="http://schemas.microsoft.com/office/drawing/2014/main" id="{FDAB6F1F-1EBC-22B7-262E-5AFB58FEB761}"/>
              </a:ext>
            </a:extLst>
          </p:cNvPr>
          <p:cNvSpPr txBox="1"/>
          <p:nvPr/>
        </p:nvSpPr>
        <p:spPr>
          <a:xfrm>
            <a:off x="3364930" y="2567036"/>
            <a:ext cx="1677062" cy="307777"/>
          </a:xfrm>
          <a:prstGeom prst="rect">
            <a:avLst/>
          </a:prstGeom>
          <a:noFill/>
        </p:spPr>
        <p:txBody>
          <a:bodyPr wrap="none" rtlCol="0">
            <a:spAutoFit/>
          </a:bodyPr>
          <a:lstStyle/>
          <a:p>
            <a:r>
              <a:rPr lang="en-US" dirty="0"/>
              <a:t>Directory Structure</a:t>
            </a:r>
          </a:p>
        </p:txBody>
      </p:sp>
      <p:sp>
        <p:nvSpPr>
          <p:cNvPr id="15" name="TextBox 14">
            <a:extLst>
              <a:ext uri="{FF2B5EF4-FFF2-40B4-BE49-F238E27FC236}">
                <a16:creationId xmlns:a16="http://schemas.microsoft.com/office/drawing/2014/main" id="{AECA906E-7638-7E1A-1F99-5E693D2ACA12}"/>
              </a:ext>
            </a:extLst>
          </p:cNvPr>
          <p:cNvSpPr txBox="1"/>
          <p:nvPr/>
        </p:nvSpPr>
        <p:spPr>
          <a:xfrm>
            <a:off x="6358018" y="1187761"/>
            <a:ext cx="1677062" cy="307777"/>
          </a:xfrm>
          <a:prstGeom prst="rect">
            <a:avLst/>
          </a:prstGeom>
          <a:noFill/>
        </p:spPr>
        <p:txBody>
          <a:bodyPr wrap="none" rtlCol="0">
            <a:spAutoFit/>
          </a:bodyPr>
          <a:lstStyle/>
          <a:p>
            <a:r>
              <a:rPr lang="en-US" dirty="0" err="1"/>
              <a:t>compose.yaml</a:t>
            </a:r>
            <a:r>
              <a:rPr lang="en-US" dirty="0"/>
              <a:t> File</a:t>
            </a:r>
          </a:p>
        </p:txBody>
      </p:sp>
    </p:spTree>
    <p:extLst>
      <p:ext uri="{BB962C8B-B14F-4D97-AF65-F5344CB8AC3E}">
        <p14:creationId xmlns:p14="http://schemas.microsoft.com/office/powerpoint/2010/main" val="3817464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1C37-EC5C-468F-9217-CD6CDA94848E}"/>
              </a:ext>
            </a:extLst>
          </p:cNvPr>
          <p:cNvSpPr>
            <a:spLocks noGrp="1"/>
          </p:cNvSpPr>
          <p:nvPr>
            <p:ph type="title"/>
          </p:nvPr>
        </p:nvSpPr>
        <p:spPr>
          <a:xfrm>
            <a:off x="307102" y="258336"/>
            <a:ext cx="3961098" cy="755700"/>
          </a:xfrm>
        </p:spPr>
        <p:txBody>
          <a:bodyPr/>
          <a:lstStyle/>
          <a:p>
            <a:r>
              <a:rPr lang="en-US" dirty="0"/>
              <a:t>Container Storage</a:t>
            </a:r>
          </a:p>
        </p:txBody>
      </p:sp>
      <p:pic>
        <p:nvPicPr>
          <p:cNvPr id="5" name="Picture 4">
            <a:extLst>
              <a:ext uri="{FF2B5EF4-FFF2-40B4-BE49-F238E27FC236}">
                <a16:creationId xmlns:a16="http://schemas.microsoft.com/office/drawing/2014/main" id="{8C2F664F-B8C5-44F4-902A-B3293C19AD16}"/>
              </a:ext>
            </a:extLst>
          </p:cNvPr>
          <p:cNvPicPr>
            <a:picLocks noChangeAspect="1"/>
          </p:cNvPicPr>
          <p:nvPr/>
        </p:nvPicPr>
        <p:blipFill>
          <a:blip r:embed="rId2"/>
          <a:stretch>
            <a:fillRect/>
          </a:stretch>
        </p:blipFill>
        <p:spPr>
          <a:xfrm>
            <a:off x="132159" y="968794"/>
            <a:ext cx="4571826" cy="3205911"/>
          </a:xfrm>
          <a:prstGeom prst="rect">
            <a:avLst/>
          </a:prstGeom>
        </p:spPr>
      </p:pic>
      <p:pic>
        <p:nvPicPr>
          <p:cNvPr id="7" name="Graphic 6">
            <a:extLst>
              <a:ext uri="{FF2B5EF4-FFF2-40B4-BE49-F238E27FC236}">
                <a16:creationId xmlns:a16="http://schemas.microsoft.com/office/drawing/2014/main" id="{0EDEAEB2-0985-4545-8675-67257C21D8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3624" y="66139"/>
            <a:ext cx="1271430" cy="1271430"/>
          </a:xfrm>
          <a:prstGeom prst="rect">
            <a:avLst/>
          </a:prstGeom>
        </p:spPr>
      </p:pic>
      <p:sp>
        <p:nvSpPr>
          <p:cNvPr id="8" name="TextBox 7">
            <a:extLst>
              <a:ext uri="{FF2B5EF4-FFF2-40B4-BE49-F238E27FC236}">
                <a16:creationId xmlns:a16="http://schemas.microsoft.com/office/drawing/2014/main" id="{F22443AA-24B4-4FEE-8834-9B8405D0D51A}"/>
              </a:ext>
            </a:extLst>
          </p:cNvPr>
          <p:cNvSpPr txBox="1"/>
          <p:nvPr/>
        </p:nvSpPr>
        <p:spPr>
          <a:xfrm>
            <a:off x="6765054" y="445574"/>
            <a:ext cx="1685526" cy="523220"/>
          </a:xfrm>
          <a:prstGeom prst="rect">
            <a:avLst/>
          </a:prstGeom>
          <a:noFill/>
        </p:spPr>
        <p:txBody>
          <a:bodyPr wrap="square" rtlCol="0">
            <a:spAutoFit/>
          </a:bodyPr>
          <a:lstStyle/>
          <a:p>
            <a:pPr algn="ctr"/>
            <a:r>
              <a:rPr lang="en-US" dirty="0"/>
              <a:t>Azure Container Registry</a:t>
            </a:r>
          </a:p>
        </p:txBody>
      </p:sp>
      <p:pic>
        <p:nvPicPr>
          <p:cNvPr id="10" name="Picture 9">
            <a:extLst>
              <a:ext uri="{FF2B5EF4-FFF2-40B4-BE49-F238E27FC236}">
                <a16:creationId xmlns:a16="http://schemas.microsoft.com/office/drawing/2014/main" id="{238B24CE-1C92-4CCA-B29D-F7B21DA55832}"/>
              </a:ext>
            </a:extLst>
          </p:cNvPr>
          <p:cNvPicPr>
            <a:picLocks noChangeAspect="1"/>
          </p:cNvPicPr>
          <p:nvPr/>
        </p:nvPicPr>
        <p:blipFill>
          <a:blip r:embed="rId5"/>
          <a:stretch>
            <a:fillRect/>
          </a:stretch>
        </p:blipFill>
        <p:spPr>
          <a:xfrm>
            <a:off x="4703985" y="2179801"/>
            <a:ext cx="4404846" cy="2747374"/>
          </a:xfrm>
          <a:prstGeom prst="rect">
            <a:avLst/>
          </a:prstGeom>
        </p:spPr>
      </p:pic>
      <p:sp>
        <p:nvSpPr>
          <p:cNvPr id="11" name="TextBox 10">
            <a:extLst>
              <a:ext uri="{FF2B5EF4-FFF2-40B4-BE49-F238E27FC236}">
                <a16:creationId xmlns:a16="http://schemas.microsoft.com/office/drawing/2014/main" id="{06E7000A-386F-4F0C-955B-7D5115E5C10A}"/>
              </a:ext>
            </a:extLst>
          </p:cNvPr>
          <p:cNvSpPr txBox="1"/>
          <p:nvPr/>
        </p:nvSpPr>
        <p:spPr>
          <a:xfrm>
            <a:off x="203538" y="4168309"/>
            <a:ext cx="1120820" cy="307777"/>
          </a:xfrm>
          <a:prstGeom prst="rect">
            <a:avLst/>
          </a:prstGeom>
          <a:noFill/>
        </p:spPr>
        <p:txBody>
          <a:bodyPr wrap="none" rtlCol="0">
            <a:spAutoFit/>
          </a:bodyPr>
          <a:lstStyle/>
          <a:p>
            <a:r>
              <a:rPr lang="en-US" dirty="0" err="1"/>
              <a:t>DockerHub</a:t>
            </a:r>
            <a:endParaRPr lang="en-US" dirty="0"/>
          </a:p>
        </p:txBody>
      </p:sp>
      <p:sp>
        <p:nvSpPr>
          <p:cNvPr id="12" name="TextBox 11">
            <a:extLst>
              <a:ext uri="{FF2B5EF4-FFF2-40B4-BE49-F238E27FC236}">
                <a16:creationId xmlns:a16="http://schemas.microsoft.com/office/drawing/2014/main" id="{B523B979-4366-459D-A970-A2102AB00490}"/>
              </a:ext>
            </a:extLst>
          </p:cNvPr>
          <p:cNvSpPr txBox="1"/>
          <p:nvPr/>
        </p:nvSpPr>
        <p:spPr>
          <a:xfrm>
            <a:off x="6116769" y="1885103"/>
            <a:ext cx="1579278" cy="307777"/>
          </a:xfrm>
          <a:prstGeom prst="rect">
            <a:avLst/>
          </a:prstGeom>
          <a:noFill/>
        </p:spPr>
        <p:txBody>
          <a:bodyPr wrap="none" rtlCol="0">
            <a:spAutoFit/>
          </a:bodyPr>
          <a:lstStyle/>
          <a:p>
            <a:r>
              <a:rPr lang="en-US" dirty="0"/>
              <a:t>GitHub Packages</a:t>
            </a:r>
          </a:p>
        </p:txBody>
      </p:sp>
    </p:spTree>
    <p:extLst>
      <p:ext uri="{BB962C8B-B14F-4D97-AF65-F5344CB8AC3E}">
        <p14:creationId xmlns:p14="http://schemas.microsoft.com/office/powerpoint/2010/main" val="2569465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0C9A-D49F-42BE-91D9-5399280FFD7C}"/>
              </a:ext>
            </a:extLst>
          </p:cNvPr>
          <p:cNvSpPr>
            <a:spLocks noGrp="1"/>
          </p:cNvSpPr>
          <p:nvPr>
            <p:ph type="title"/>
          </p:nvPr>
        </p:nvSpPr>
        <p:spPr/>
        <p:txBody>
          <a:bodyPr/>
          <a:lstStyle/>
          <a:p>
            <a:r>
              <a:rPr lang="en-US" dirty="0"/>
              <a:t>Container Usage</a:t>
            </a:r>
          </a:p>
        </p:txBody>
      </p:sp>
      <p:sp>
        <p:nvSpPr>
          <p:cNvPr id="3" name="Text Placeholder 2">
            <a:extLst>
              <a:ext uri="{FF2B5EF4-FFF2-40B4-BE49-F238E27FC236}">
                <a16:creationId xmlns:a16="http://schemas.microsoft.com/office/drawing/2014/main" id="{B5B65BF9-D678-46D7-90C1-79834647F06B}"/>
              </a:ext>
            </a:extLst>
          </p:cNvPr>
          <p:cNvSpPr>
            <a:spLocks noGrp="1"/>
          </p:cNvSpPr>
          <p:nvPr>
            <p:ph type="body" idx="1"/>
          </p:nvPr>
        </p:nvSpPr>
        <p:spPr/>
        <p:txBody>
          <a:bodyPr/>
          <a:lstStyle/>
          <a:p>
            <a:r>
              <a:rPr lang="en-US" dirty="0"/>
              <a:t>Deploy containerized applications to Azure for quick and scalable use.</a:t>
            </a:r>
          </a:p>
          <a:p>
            <a:endParaRPr lang="en-US" dirty="0"/>
          </a:p>
          <a:p>
            <a:r>
              <a:rPr lang="en-US" dirty="0"/>
              <a:t>Pick the Runtime Stack (Node, .NET, Python, etc.) and OS (Linux or Windows)</a:t>
            </a:r>
          </a:p>
          <a:p>
            <a:endParaRPr lang="en-US" dirty="0"/>
          </a:p>
          <a:p>
            <a:r>
              <a:rPr lang="en-US" dirty="0"/>
              <a:t>Pick the size of machine (RAM, CPUs, GPUs)</a:t>
            </a:r>
          </a:p>
        </p:txBody>
      </p:sp>
      <p:pic>
        <p:nvPicPr>
          <p:cNvPr id="5" name="Graphic 4">
            <a:extLst>
              <a:ext uri="{FF2B5EF4-FFF2-40B4-BE49-F238E27FC236}">
                <a16:creationId xmlns:a16="http://schemas.microsoft.com/office/drawing/2014/main" id="{DF42D80A-2157-4575-9402-4A9032F7B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2192" y="857250"/>
            <a:ext cx="914400" cy="914400"/>
          </a:xfrm>
          <a:prstGeom prst="rect">
            <a:avLst/>
          </a:prstGeom>
        </p:spPr>
      </p:pic>
      <p:pic>
        <p:nvPicPr>
          <p:cNvPr id="7" name="Graphic 6">
            <a:extLst>
              <a:ext uri="{FF2B5EF4-FFF2-40B4-BE49-F238E27FC236}">
                <a16:creationId xmlns:a16="http://schemas.microsoft.com/office/drawing/2014/main" id="{1C3D9D33-C194-4349-9F29-CC306E14A8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3600" y="857250"/>
            <a:ext cx="914400" cy="914400"/>
          </a:xfrm>
          <a:prstGeom prst="rect">
            <a:avLst/>
          </a:prstGeom>
        </p:spPr>
      </p:pic>
      <p:sp>
        <p:nvSpPr>
          <p:cNvPr id="8" name="TextBox 7">
            <a:extLst>
              <a:ext uri="{FF2B5EF4-FFF2-40B4-BE49-F238E27FC236}">
                <a16:creationId xmlns:a16="http://schemas.microsoft.com/office/drawing/2014/main" id="{587834F4-73C5-4F02-AEF6-DAAAFFF9E122}"/>
              </a:ext>
            </a:extLst>
          </p:cNvPr>
          <p:cNvSpPr txBox="1"/>
          <p:nvPr/>
        </p:nvSpPr>
        <p:spPr>
          <a:xfrm>
            <a:off x="4124599" y="1771650"/>
            <a:ext cx="1529586" cy="307777"/>
          </a:xfrm>
          <a:prstGeom prst="rect">
            <a:avLst/>
          </a:prstGeom>
          <a:noFill/>
        </p:spPr>
        <p:txBody>
          <a:bodyPr wrap="none" rtlCol="0">
            <a:spAutoFit/>
          </a:bodyPr>
          <a:lstStyle/>
          <a:p>
            <a:pPr algn="ctr"/>
            <a:r>
              <a:rPr lang="en-US" dirty="0"/>
              <a:t>Azure Web Apps</a:t>
            </a:r>
          </a:p>
        </p:txBody>
      </p:sp>
      <p:sp>
        <p:nvSpPr>
          <p:cNvPr id="9" name="TextBox 8">
            <a:extLst>
              <a:ext uri="{FF2B5EF4-FFF2-40B4-BE49-F238E27FC236}">
                <a16:creationId xmlns:a16="http://schemas.microsoft.com/office/drawing/2014/main" id="{4DF12E14-6228-4852-8BD9-3D22A06CC849}"/>
              </a:ext>
            </a:extLst>
          </p:cNvPr>
          <p:cNvSpPr txBox="1"/>
          <p:nvPr/>
        </p:nvSpPr>
        <p:spPr>
          <a:xfrm>
            <a:off x="6343691" y="1771650"/>
            <a:ext cx="2294218" cy="307777"/>
          </a:xfrm>
          <a:prstGeom prst="rect">
            <a:avLst/>
          </a:prstGeom>
          <a:noFill/>
        </p:spPr>
        <p:txBody>
          <a:bodyPr wrap="none" rtlCol="0">
            <a:spAutoFit/>
          </a:bodyPr>
          <a:lstStyle/>
          <a:p>
            <a:pPr algn="ctr"/>
            <a:r>
              <a:rPr lang="en-US" dirty="0"/>
              <a:t>Azure Container Instances</a:t>
            </a:r>
          </a:p>
        </p:txBody>
      </p:sp>
      <p:pic>
        <p:nvPicPr>
          <p:cNvPr id="11" name="Graphic 10">
            <a:extLst>
              <a:ext uri="{FF2B5EF4-FFF2-40B4-BE49-F238E27FC236}">
                <a16:creationId xmlns:a16="http://schemas.microsoft.com/office/drawing/2014/main" id="{5078D1AC-16C1-438D-B409-861AD2B65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7440" y="2661871"/>
            <a:ext cx="914400" cy="914400"/>
          </a:xfrm>
          <a:prstGeom prst="rect">
            <a:avLst/>
          </a:prstGeom>
        </p:spPr>
      </p:pic>
      <p:sp>
        <p:nvSpPr>
          <p:cNvPr id="12" name="TextBox 11">
            <a:extLst>
              <a:ext uri="{FF2B5EF4-FFF2-40B4-BE49-F238E27FC236}">
                <a16:creationId xmlns:a16="http://schemas.microsoft.com/office/drawing/2014/main" id="{9BCB9AA7-8287-4957-8C4C-78401D99074E}"/>
              </a:ext>
            </a:extLst>
          </p:cNvPr>
          <p:cNvSpPr txBox="1"/>
          <p:nvPr/>
        </p:nvSpPr>
        <p:spPr>
          <a:xfrm>
            <a:off x="5091958" y="3576271"/>
            <a:ext cx="2265364" cy="307777"/>
          </a:xfrm>
          <a:prstGeom prst="rect">
            <a:avLst/>
          </a:prstGeom>
          <a:noFill/>
        </p:spPr>
        <p:txBody>
          <a:bodyPr wrap="none" rtlCol="0">
            <a:spAutoFit/>
          </a:bodyPr>
          <a:lstStyle/>
          <a:p>
            <a:pPr algn="ctr"/>
            <a:r>
              <a:rPr lang="en-US" dirty="0"/>
              <a:t>Azure Kubernetes Service</a:t>
            </a:r>
          </a:p>
        </p:txBody>
      </p:sp>
    </p:spTree>
    <p:extLst>
      <p:ext uri="{BB962C8B-B14F-4D97-AF65-F5344CB8AC3E}">
        <p14:creationId xmlns:p14="http://schemas.microsoft.com/office/powerpoint/2010/main" val="911511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a:t>Container Registry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537327" y="1282044"/>
            <a:ext cx="8003356" cy="738664"/>
          </a:xfrm>
          <a:prstGeom prst="rect">
            <a:avLst/>
          </a:prstGeom>
          <a:solidFill>
            <a:schemeClr val="accent3">
              <a:lumMod val="20000"/>
              <a:lumOff val="80000"/>
            </a:schemeClr>
          </a:solidFill>
        </p:spPr>
        <p:txBody>
          <a:bodyPr wrap="square" rtlCol="0">
            <a:spAutoFit/>
          </a:bodyPr>
          <a:lstStyle/>
          <a:p>
            <a:r>
              <a:rPr lang="en-US" dirty="0"/>
              <a:t>Login to the Container Registry</a:t>
            </a:r>
          </a:p>
          <a:p>
            <a:pPr marL="285750" indent="-285750">
              <a:buFont typeface="Arial" panose="020B0604020202020204" pitchFamily="34" charset="0"/>
              <a:buChar char="•"/>
            </a:pPr>
            <a:r>
              <a:rPr lang="en-US" dirty="0" err="1"/>
              <a:t>az</a:t>
            </a:r>
            <a:r>
              <a:rPr lang="en-US" dirty="0"/>
              <a:t> </a:t>
            </a:r>
            <a:r>
              <a:rPr lang="en-US" dirty="0" err="1"/>
              <a:t>acr</a:t>
            </a:r>
            <a:r>
              <a:rPr lang="en-US" dirty="0"/>
              <a:t> login --name &lt;registry name&gt;</a:t>
            </a:r>
          </a:p>
          <a:p>
            <a:pPr marL="285750" indent="-285750">
              <a:buFont typeface="Arial" panose="020B0604020202020204" pitchFamily="34" charset="0"/>
              <a:buChar char="•"/>
            </a:pPr>
            <a:r>
              <a:rPr lang="en-US" dirty="0" err="1"/>
              <a:t>az</a:t>
            </a:r>
            <a:r>
              <a:rPr lang="en-US" dirty="0"/>
              <a:t> </a:t>
            </a:r>
            <a:r>
              <a:rPr lang="en-US" dirty="0" err="1"/>
              <a:t>acr</a:t>
            </a:r>
            <a:r>
              <a:rPr lang="en-US" dirty="0"/>
              <a:t> login --name crdsba6190deveastus001</a:t>
            </a:r>
          </a:p>
        </p:txBody>
      </p:sp>
      <p:sp>
        <p:nvSpPr>
          <p:cNvPr id="8" name="TextBox 7">
            <a:extLst>
              <a:ext uri="{FF2B5EF4-FFF2-40B4-BE49-F238E27FC236}">
                <a16:creationId xmlns:a16="http://schemas.microsoft.com/office/drawing/2014/main" id="{25D319BF-B14C-AB07-F854-AD90CD381FC3}"/>
              </a:ext>
            </a:extLst>
          </p:cNvPr>
          <p:cNvSpPr txBox="1"/>
          <p:nvPr/>
        </p:nvSpPr>
        <p:spPr>
          <a:xfrm>
            <a:off x="537324" y="2326998"/>
            <a:ext cx="8003357" cy="738664"/>
          </a:xfrm>
          <a:prstGeom prst="rect">
            <a:avLst/>
          </a:prstGeom>
          <a:solidFill>
            <a:schemeClr val="accent3">
              <a:lumMod val="20000"/>
              <a:lumOff val="80000"/>
            </a:schemeClr>
          </a:solidFill>
        </p:spPr>
        <p:txBody>
          <a:bodyPr wrap="square" rtlCol="0">
            <a:spAutoFit/>
          </a:bodyPr>
          <a:lstStyle/>
          <a:p>
            <a:r>
              <a:rPr lang="en-US" dirty="0"/>
              <a:t>Tag the Image with the URL, your name, and tag</a:t>
            </a:r>
          </a:p>
          <a:p>
            <a:pPr marL="285750" indent="-285750">
              <a:buFont typeface="Arial" panose="020B0604020202020204" pitchFamily="34" charset="0"/>
              <a:buChar char="•"/>
            </a:pPr>
            <a:r>
              <a:rPr lang="en-US" dirty="0"/>
              <a:t>docker tag &lt;image name&gt; &lt;registry name&gt;.azurecr.io/&lt;image name&gt;:&lt;tag&gt;</a:t>
            </a:r>
          </a:p>
          <a:p>
            <a:pPr marL="285750" indent="-285750">
              <a:buFont typeface="Arial" panose="020B0604020202020204" pitchFamily="34" charset="0"/>
              <a:buChar char="•"/>
            </a:pPr>
            <a:r>
              <a:rPr lang="en-US" dirty="0"/>
              <a:t>docker tag </a:t>
            </a:r>
            <a:r>
              <a:rPr lang="en-US" dirty="0" err="1"/>
              <a:t>instructor_sklearn</a:t>
            </a:r>
            <a:r>
              <a:rPr lang="en-US" dirty="0"/>
              <a:t> crdsba6190deveastus001.azurecr.io/</a:t>
            </a:r>
            <a:r>
              <a:rPr lang="en-US" dirty="0" err="1"/>
              <a:t>instructor_sklearn:latest</a:t>
            </a:r>
            <a:endParaRPr lang="en-US" dirty="0"/>
          </a:p>
        </p:txBody>
      </p:sp>
      <p:sp>
        <p:nvSpPr>
          <p:cNvPr id="9" name="TextBox 8">
            <a:extLst>
              <a:ext uri="{FF2B5EF4-FFF2-40B4-BE49-F238E27FC236}">
                <a16:creationId xmlns:a16="http://schemas.microsoft.com/office/drawing/2014/main" id="{1986409A-D43E-AD43-FAA7-486E22C93C7F}"/>
              </a:ext>
            </a:extLst>
          </p:cNvPr>
          <p:cNvSpPr txBox="1"/>
          <p:nvPr/>
        </p:nvSpPr>
        <p:spPr>
          <a:xfrm>
            <a:off x="537323" y="3365768"/>
            <a:ext cx="8003357" cy="738664"/>
          </a:xfrm>
          <a:prstGeom prst="rect">
            <a:avLst/>
          </a:prstGeom>
          <a:solidFill>
            <a:schemeClr val="accent3">
              <a:lumMod val="20000"/>
              <a:lumOff val="80000"/>
            </a:schemeClr>
          </a:solidFill>
        </p:spPr>
        <p:txBody>
          <a:bodyPr wrap="square" rtlCol="0">
            <a:spAutoFit/>
          </a:bodyPr>
          <a:lstStyle/>
          <a:p>
            <a:r>
              <a:rPr lang="en-US" dirty="0"/>
              <a:t>Push the Image to the Container Registry</a:t>
            </a:r>
          </a:p>
          <a:p>
            <a:pPr marL="285750" indent="-285750">
              <a:buFont typeface="Arial" panose="020B0604020202020204" pitchFamily="34" charset="0"/>
              <a:buChar char="•"/>
            </a:pPr>
            <a:r>
              <a:rPr lang="en-US" dirty="0"/>
              <a:t>docker push &lt;registry name&gt;.azurecr.io/&lt;image name&gt;:&lt;tag&gt;</a:t>
            </a:r>
          </a:p>
          <a:p>
            <a:pPr marL="285750" indent="-285750">
              <a:buFont typeface="Arial" panose="020B0604020202020204" pitchFamily="34" charset="0"/>
              <a:buChar char="•"/>
            </a:pPr>
            <a:r>
              <a:rPr lang="en-US" dirty="0"/>
              <a:t>docker push crdsba6190deveastus001.azurecr.io/</a:t>
            </a:r>
            <a:r>
              <a:rPr lang="en-US" dirty="0" err="1"/>
              <a:t>instructor_sklearn:latest</a:t>
            </a:r>
            <a:endParaRPr lang="en-US" dirty="0"/>
          </a:p>
        </p:txBody>
      </p:sp>
    </p:spTree>
    <p:extLst>
      <p:ext uri="{BB962C8B-B14F-4D97-AF65-F5344CB8AC3E}">
        <p14:creationId xmlns:p14="http://schemas.microsoft.com/office/powerpoint/2010/main" val="374247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hlinkClick r:id="rId6"/>
              </a:rPr>
              <a:t>https://azure.microsoft.com/en-us/resources/videos/azure-kubernetes-service-overview/</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5947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A0ED-5372-074A-EC05-8B16C4176CBC}"/>
              </a:ext>
            </a:extLst>
          </p:cNvPr>
          <p:cNvSpPr>
            <a:spLocks noGrp="1"/>
          </p:cNvSpPr>
          <p:nvPr>
            <p:ph type="title"/>
          </p:nvPr>
        </p:nvSpPr>
        <p:spPr/>
        <p:txBody>
          <a:bodyPr anchor="ctr"/>
          <a:lstStyle/>
          <a:p>
            <a:r>
              <a:rPr lang="en-US" dirty="0">
                <a:solidFill>
                  <a:schemeClr val="tx1"/>
                </a:solidFill>
              </a:rPr>
              <a:t>What is / Why Kubernetes?</a:t>
            </a:r>
          </a:p>
        </p:txBody>
      </p:sp>
    </p:spTree>
    <p:extLst>
      <p:ext uri="{BB962C8B-B14F-4D97-AF65-F5344CB8AC3E}">
        <p14:creationId xmlns:p14="http://schemas.microsoft.com/office/powerpoint/2010/main" val="25874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buNone/>
            </a:pPr>
            <a:r>
              <a:rPr lang="en-US" sz="1400" b="1" dirty="0"/>
              <a:t>Terms</a:t>
            </a:r>
          </a:p>
          <a:p>
            <a:pPr marL="0" indent="0">
              <a:buNone/>
            </a:pPr>
            <a:endParaRPr lang="en-US" sz="1400" b="1" dirty="0"/>
          </a:p>
          <a:p>
            <a:pPr marL="0" indent="0">
              <a:buNone/>
            </a:pPr>
            <a:r>
              <a:rPr lang="en-US" sz="1400" b="1" dirty="0"/>
              <a:t>History of Parallel Computing</a:t>
            </a:r>
          </a:p>
          <a:p>
            <a:pPr marL="0" indent="0">
              <a:buNone/>
            </a:pPr>
            <a:endParaRPr lang="en-US" sz="1400" b="1" dirty="0"/>
          </a:p>
          <a:p>
            <a:pPr marL="0" indent="0">
              <a:buNone/>
            </a:pPr>
            <a:r>
              <a:rPr lang="en-US" sz="1400" b="1" dirty="0"/>
              <a:t>Containerization and Kubernetes</a:t>
            </a:r>
          </a:p>
          <a:p>
            <a:pPr marL="0" indent="0">
              <a:buNone/>
            </a:pPr>
            <a:endParaRPr lang="en-US" sz="1400" b="1" dirty="0"/>
          </a:p>
          <a:p>
            <a:pPr marL="0" indent="0">
              <a:buNone/>
            </a:pPr>
            <a:r>
              <a:rPr lang="en-US" sz="1400" b="1" dirty="0"/>
              <a:t>Intro to Apache Spark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F103-F84C-014A-7914-1830A79E5984}"/>
              </a:ext>
            </a:extLst>
          </p:cNvPr>
          <p:cNvSpPr>
            <a:spLocks noGrp="1"/>
          </p:cNvSpPr>
          <p:nvPr>
            <p:ph type="title"/>
          </p:nvPr>
        </p:nvSpPr>
        <p:spPr>
          <a:xfrm>
            <a:off x="407194" y="359620"/>
            <a:ext cx="8108156" cy="994172"/>
          </a:xfrm>
        </p:spPr>
        <p:txBody>
          <a:bodyPr spcFirstLastPara="1" vert="horz" wrap="square" lIns="68580" tIns="34290" rIns="68580" bIns="34290" rtlCol="0" anchor="ctr" anchorCtr="0">
            <a:normAutofit/>
          </a:bodyPr>
          <a:lstStyle/>
          <a:p>
            <a:r>
              <a:rPr lang="en-US" kern="1200" dirty="0">
                <a:solidFill>
                  <a:schemeClr val="tx1"/>
                </a:solidFill>
                <a:latin typeface="+mj-lt"/>
                <a:ea typeface="+mj-ea"/>
                <a:cs typeface="+mj-cs"/>
              </a:rPr>
              <a:t>What is Kubernetes?</a:t>
            </a:r>
          </a:p>
        </p:txBody>
      </p:sp>
      <p:pic>
        <p:nvPicPr>
          <p:cNvPr id="8" name="Graphic 7">
            <a:extLst>
              <a:ext uri="{FF2B5EF4-FFF2-40B4-BE49-F238E27FC236}">
                <a16:creationId xmlns:a16="http://schemas.microsoft.com/office/drawing/2014/main" id="{4CE141FE-6C12-16D4-82F4-99FA01C52E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278" y="1425800"/>
            <a:ext cx="2726573" cy="264737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19" name="Content Placeholder 2">
            <a:extLst>
              <a:ext uri="{FF2B5EF4-FFF2-40B4-BE49-F238E27FC236}">
                <a16:creationId xmlns:a16="http://schemas.microsoft.com/office/drawing/2014/main" id="{D5C869AA-001A-306F-0EE4-EFEC210A357A}"/>
              </a:ext>
            </a:extLst>
          </p:cNvPr>
          <p:cNvGraphicFramePr>
            <a:graphicFrameLocks noGrp="1"/>
          </p:cNvGraphicFramePr>
          <p:nvPr>
            <p:ph sz="half" idx="1"/>
            <p:extLst>
              <p:ext uri="{D42A27DB-BD31-4B8C-83A1-F6EECF244321}">
                <p14:modId xmlns:p14="http://schemas.microsoft.com/office/powerpoint/2010/main" val="620322260"/>
              </p:ext>
            </p:extLst>
          </p:nvPr>
        </p:nvGraphicFramePr>
        <p:xfrm>
          <a:off x="5092735" y="359620"/>
          <a:ext cx="4186997" cy="4075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CF67F17A-3484-3A20-65EB-6C3AD12C4BE8}"/>
              </a:ext>
            </a:extLst>
          </p:cNvPr>
          <p:cNvSpPr txBox="1"/>
          <p:nvPr/>
        </p:nvSpPr>
        <p:spPr>
          <a:xfrm>
            <a:off x="3118247" y="4704730"/>
            <a:ext cx="2907506" cy="253916"/>
          </a:xfrm>
          <a:prstGeom prst="rect">
            <a:avLst/>
          </a:prstGeom>
          <a:noFill/>
        </p:spPr>
        <p:txBody>
          <a:bodyPr wrap="square">
            <a:spAutoFit/>
          </a:bodyPr>
          <a:lstStyle/>
          <a:p>
            <a:r>
              <a:rPr lang="en-US" sz="1050" dirty="0">
                <a:solidFill>
                  <a:schemeClr val="accent2"/>
                </a:solidFill>
              </a:rPr>
              <a:t>Learn more: </a:t>
            </a:r>
            <a:r>
              <a:rPr lang="en-US" sz="1050" dirty="0"/>
              <a:t>https://kubernetes.io/</a:t>
            </a:r>
          </a:p>
        </p:txBody>
      </p:sp>
    </p:spTree>
    <p:extLst>
      <p:ext uri="{BB962C8B-B14F-4D97-AF65-F5344CB8AC3E}">
        <p14:creationId xmlns:p14="http://schemas.microsoft.com/office/powerpoint/2010/main" val="307250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D1B6-DD1D-1DDB-BD8A-4FF9699DE741}"/>
              </a:ext>
            </a:extLst>
          </p:cNvPr>
          <p:cNvSpPr>
            <a:spLocks noGrp="1"/>
          </p:cNvSpPr>
          <p:nvPr>
            <p:ph type="title"/>
          </p:nvPr>
        </p:nvSpPr>
        <p:spPr/>
        <p:txBody>
          <a:bodyPr/>
          <a:lstStyle/>
          <a:p>
            <a:r>
              <a:rPr lang="en-US" dirty="0"/>
              <a:t>Why (Cloud) Kubernetes?</a:t>
            </a:r>
          </a:p>
        </p:txBody>
      </p:sp>
      <p:sp>
        <p:nvSpPr>
          <p:cNvPr id="3" name="Content Placeholder 2">
            <a:extLst>
              <a:ext uri="{FF2B5EF4-FFF2-40B4-BE49-F238E27FC236}">
                <a16:creationId xmlns:a16="http://schemas.microsoft.com/office/drawing/2014/main" id="{A004E420-5A2F-5F91-41FA-B43B334FCB0D}"/>
              </a:ext>
            </a:extLst>
          </p:cNvPr>
          <p:cNvSpPr>
            <a:spLocks noGrp="1"/>
          </p:cNvSpPr>
          <p:nvPr>
            <p:ph sz="half" idx="1"/>
          </p:nvPr>
        </p:nvSpPr>
        <p:spPr>
          <a:xfrm>
            <a:off x="628650" y="1369219"/>
            <a:ext cx="3943350" cy="3263504"/>
          </a:xfrm>
        </p:spPr>
        <p:txBody>
          <a:bodyPr>
            <a:normAutofit fontScale="77500" lnSpcReduction="20000"/>
          </a:bodyPr>
          <a:lstStyle/>
          <a:p>
            <a:pPr>
              <a:lnSpc>
                <a:spcPct val="120000"/>
              </a:lnSpc>
              <a:spcAft>
                <a:spcPts val="450"/>
              </a:spcAft>
            </a:pPr>
            <a:r>
              <a:rPr lang="en-US" dirty="0"/>
              <a:t>K8s can be used for everything from microservices to long-running compute tasks</a:t>
            </a:r>
          </a:p>
          <a:p>
            <a:pPr lvl="1">
              <a:lnSpc>
                <a:spcPct val="120000"/>
              </a:lnSpc>
              <a:spcBef>
                <a:spcPts val="0"/>
              </a:spcBef>
              <a:spcAft>
                <a:spcPts val="450"/>
              </a:spcAft>
            </a:pPr>
            <a:r>
              <a:rPr lang="en-US" dirty="0"/>
              <a:t>Not everything in bioinformatics is a pipeline. (Duct taped shell scripts, anyone?)</a:t>
            </a:r>
          </a:p>
          <a:p>
            <a:pPr lvl="1">
              <a:lnSpc>
                <a:spcPct val="120000"/>
              </a:lnSpc>
              <a:spcBef>
                <a:spcPts val="0"/>
              </a:spcBef>
              <a:spcAft>
                <a:spcPts val="450"/>
              </a:spcAft>
            </a:pPr>
            <a:r>
              <a:rPr lang="en-US" dirty="0"/>
              <a:t>Not every pipeline has the same needs (GPUs, memory, CPUs, etc.)</a:t>
            </a:r>
          </a:p>
          <a:p>
            <a:pPr marL="342900" lvl="1" indent="0">
              <a:lnSpc>
                <a:spcPct val="120000"/>
              </a:lnSpc>
              <a:spcBef>
                <a:spcPts val="0"/>
              </a:spcBef>
              <a:spcAft>
                <a:spcPts val="450"/>
              </a:spcAft>
              <a:buNone/>
            </a:pPr>
            <a:endParaRPr lang="en-US" dirty="0"/>
          </a:p>
          <a:p>
            <a:pPr>
              <a:lnSpc>
                <a:spcPct val="120000"/>
              </a:lnSpc>
              <a:spcAft>
                <a:spcPts val="450"/>
              </a:spcAft>
            </a:pPr>
            <a:r>
              <a:rPr lang="en-US" dirty="0"/>
              <a:t>Cloud providers have platform services that are fully compatible with open-source K8s</a:t>
            </a:r>
          </a:p>
          <a:p>
            <a:pPr lvl="1">
              <a:lnSpc>
                <a:spcPct val="120000"/>
              </a:lnSpc>
              <a:spcBef>
                <a:spcPts val="0"/>
              </a:spcBef>
            </a:pPr>
            <a:r>
              <a:rPr lang="en-US" sz="1725" dirty="0"/>
              <a:t>Azure Kubernetes Service (AKS)</a:t>
            </a:r>
          </a:p>
          <a:p>
            <a:pPr lvl="1">
              <a:lnSpc>
                <a:spcPct val="120000"/>
              </a:lnSpc>
              <a:spcBef>
                <a:spcPts val="0"/>
              </a:spcBef>
            </a:pPr>
            <a:r>
              <a:rPr lang="en-US" sz="1725" dirty="0"/>
              <a:t>AWS Elastic Kubernetes Service (EKS)</a:t>
            </a:r>
          </a:p>
          <a:p>
            <a:pPr lvl="1">
              <a:lnSpc>
                <a:spcPct val="120000"/>
              </a:lnSpc>
              <a:spcBef>
                <a:spcPts val="0"/>
              </a:spcBef>
            </a:pPr>
            <a:r>
              <a:rPr lang="en-US" sz="1725" dirty="0"/>
              <a:t>Google Kubernetes Engine (GKE)</a:t>
            </a:r>
          </a:p>
          <a:p>
            <a:pPr marL="342900" lvl="1" indent="0">
              <a:lnSpc>
                <a:spcPct val="120000"/>
              </a:lnSpc>
              <a:spcBef>
                <a:spcPts val="0"/>
              </a:spcBef>
              <a:spcAft>
                <a:spcPts val="450"/>
              </a:spcAft>
              <a:buNone/>
            </a:pPr>
            <a:endParaRPr lang="en-US" sz="1350" dirty="0"/>
          </a:p>
          <a:p>
            <a:pPr lvl="1">
              <a:lnSpc>
                <a:spcPct val="120000"/>
              </a:lnSpc>
              <a:spcBef>
                <a:spcPts val="0"/>
              </a:spcBef>
              <a:spcAft>
                <a:spcPts val="450"/>
              </a:spcAft>
            </a:pPr>
            <a:endParaRPr lang="en-US" dirty="0"/>
          </a:p>
        </p:txBody>
      </p:sp>
      <p:sp>
        <p:nvSpPr>
          <p:cNvPr id="4" name="Content Placeholder 3">
            <a:extLst>
              <a:ext uri="{FF2B5EF4-FFF2-40B4-BE49-F238E27FC236}">
                <a16:creationId xmlns:a16="http://schemas.microsoft.com/office/drawing/2014/main" id="{A29E6533-92AB-7EAF-28BB-F1A305E9CA5E}"/>
              </a:ext>
            </a:extLst>
          </p:cNvPr>
          <p:cNvSpPr>
            <a:spLocks noGrp="1"/>
          </p:cNvSpPr>
          <p:nvPr>
            <p:ph sz="half" idx="2"/>
          </p:nvPr>
        </p:nvSpPr>
        <p:spPr/>
        <p:txBody>
          <a:bodyPr>
            <a:normAutofit fontScale="77500" lnSpcReduction="20000"/>
          </a:bodyPr>
          <a:lstStyle/>
          <a:p>
            <a:pPr>
              <a:lnSpc>
                <a:spcPct val="120000"/>
              </a:lnSpc>
              <a:spcAft>
                <a:spcPts val="450"/>
              </a:spcAft>
            </a:pPr>
            <a:r>
              <a:rPr lang="en-US" dirty="0"/>
              <a:t>Take advantage of the “limitless” compute capacity of the cloud + networking and security</a:t>
            </a:r>
          </a:p>
          <a:p>
            <a:pPr>
              <a:lnSpc>
                <a:spcPct val="120000"/>
              </a:lnSpc>
              <a:spcAft>
                <a:spcPts val="450"/>
              </a:spcAft>
            </a:pPr>
            <a:endParaRPr lang="en-US" dirty="0"/>
          </a:p>
          <a:p>
            <a:pPr>
              <a:lnSpc>
                <a:spcPct val="120000"/>
              </a:lnSpc>
              <a:spcAft>
                <a:spcPts val="450"/>
              </a:spcAft>
            </a:pPr>
            <a:r>
              <a:rPr lang="en-US" dirty="0"/>
              <a:t>Mount your data lake as a Volume in the K8s cluster, making the data available to every container</a:t>
            </a:r>
          </a:p>
          <a:p>
            <a:pPr lvl="1">
              <a:lnSpc>
                <a:spcPct val="120000"/>
              </a:lnSpc>
              <a:spcBef>
                <a:spcPts val="0"/>
              </a:spcBef>
              <a:spcAft>
                <a:spcPts val="450"/>
              </a:spcAft>
            </a:pPr>
            <a:r>
              <a:rPr lang="en-US" dirty="0"/>
              <a:t>No copying data around</a:t>
            </a:r>
          </a:p>
          <a:p>
            <a:pPr lvl="1">
              <a:lnSpc>
                <a:spcPct val="120000"/>
              </a:lnSpc>
              <a:spcBef>
                <a:spcPts val="0"/>
              </a:spcBef>
              <a:spcAft>
                <a:spcPts val="450"/>
              </a:spcAft>
            </a:pPr>
            <a:r>
              <a:rPr lang="en-US" dirty="0"/>
              <a:t>Get references and input files from </a:t>
            </a:r>
            <a:r>
              <a:rPr lang="en-US" dirty="0">
                <a:solidFill>
                  <a:schemeClr val="accent5">
                    <a:lumMod val="40000"/>
                    <a:lumOff val="60000"/>
                  </a:schemeClr>
                </a:solidFill>
                <a:latin typeface="Consolas" panose="020B0609020204030204" pitchFamily="49" charset="0"/>
              </a:rPr>
              <a:t>/</a:t>
            </a:r>
            <a:r>
              <a:rPr lang="en-US" dirty="0" err="1">
                <a:solidFill>
                  <a:schemeClr val="accent5">
                    <a:lumMod val="40000"/>
                    <a:lumOff val="60000"/>
                  </a:schemeClr>
                </a:solidFill>
                <a:latin typeface="Consolas" panose="020B0609020204030204" pitchFamily="49" charset="0"/>
              </a:rPr>
              <a:t>mnt</a:t>
            </a:r>
            <a:endParaRPr lang="en-US" dirty="0">
              <a:solidFill>
                <a:schemeClr val="accent5">
                  <a:lumMod val="40000"/>
                  <a:lumOff val="60000"/>
                </a:schemeClr>
              </a:solidFill>
              <a:latin typeface="Consolas" panose="020B0609020204030204" pitchFamily="49" charset="0"/>
            </a:endParaRPr>
          </a:p>
          <a:p>
            <a:pPr lvl="1">
              <a:lnSpc>
                <a:spcPct val="120000"/>
              </a:lnSpc>
              <a:spcBef>
                <a:spcPts val="0"/>
              </a:spcBef>
              <a:spcAft>
                <a:spcPts val="450"/>
              </a:spcAft>
            </a:pPr>
            <a:r>
              <a:rPr lang="en-US" dirty="0"/>
              <a:t>Write results directly back to the data lake</a:t>
            </a:r>
          </a:p>
        </p:txBody>
      </p:sp>
    </p:spTree>
    <p:extLst>
      <p:ext uri="{BB962C8B-B14F-4D97-AF65-F5344CB8AC3E}">
        <p14:creationId xmlns:p14="http://schemas.microsoft.com/office/powerpoint/2010/main" val="193792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872B-5F1F-8759-728E-64D9AE1619B9}"/>
              </a:ext>
            </a:extLst>
          </p:cNvPr>
          <p:cNvSpPr>
            <a:spLocks noGrp="1"/>
          </p:cNvSpPr>
          <p:nvPr>
            <p:ph type="title"/>
          </p:nvPr>
        </p:nvSpPr>
        <p:spPr>
          <a:xfrm>
            <a:off x="2418778" y="384239"/>
            <a:ext cx="6321600" cy="635400"/>
          </a:xfrm>
        </p:spPr>
        <p:txBody>
          <a:bodyPr/>
          <a:lstStyle/>
          <a:p>
            <a:r>
              <a:rPr lang="en-US" dirty="0"/>
              <a:t>Basic K8s Cluster Architecture</a:t>
            </a:r>
          </a:p>
        </p:txBody>
      </p:sp>
      <p:sp>
        <p:nvSpPr>
          <p:cNvPr id="3" name="Rectangle 2">
            <a:extLst>
              <a:ext uri="{FF2B5EF4-FFF2-40B4-BE49-F238E27FC236}">
                <a16:creationId xmlns:a16="http://schemas.microsoft.com/office/drawing/2014/main" id="{B49A9BB9-8518-E54D-E6E5-8B3DA9BEC351}"/>
              </a:ext>
            </a:extLst>
          </p:cNvPr>
          <p:cNvSpPr/>
          <p:nvPr/>
        </p:nvSpPr>
        <p:spPr>
          <a:xfrm>
            <a:off x="403622" y="1204912"/>
            <a:ext cx="8336756" cy="3662363"/>
          </a:xfrm>
          <a:prstGeom prst="rect">
            <a:avLst/>
          </a:prstGeom>
          <a:solidFill>
            <a:schemeClr val="accent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50" dirty="0"/>
              <a:t>Cluster</a:t>
            </a:r>
          </a:p>
        </p:txBody>
      </p:sp>
      <p:sp>
        <p:nvSpPr>
          <p:cNvPr id="5" name="Rectangle: Rounded Corners 4">
            <a:extLst>
              <a:ext uri="{FF2B5EF4-FFF2-40B4-BE49-F238E27FC236}">
                <a16:creationId xmlns:a16="http://schemas.microsoft.com/office/drawing/2014/main" id="{EFD95946-5F48-D927-D7D2-D84383D92FD1}"/>
              </a:ext>
            </a:extLst>
          </p:cNvPr>
          <p:cNvSpPr/>
          <p:nvPr/>
        </p:nvSpPr>
        <p:spPr>
          <a:xfrm>
            <a:off x="628651" y="1593056"/>
            <a:ext cx="2564606" cy="3043238"/>
          </a:xfrm>
          <a:prstGeom prst="roundRect">
            <a:avLst>
              <a:gd name="adj" fmla="val 4930"/>
            </a:avLst>
          </a:prstGeom>
          <a:ln/>
        </p:spPr>
        <p:style>
          <a:lnRef idx="2">
            <a:schemeClr val="accent3">
              <a:shade val="15000"/>
            </a:schemeClr>
          </a:lnRef>
          <a:fillRef idx="1">
            <a:schemeClr val="accent3"/>
          </a:fillRef>
          <a:effectRef idx="0">
            <a:schemeClr val="accent3"/>
          </a:effectRef>
          <a:fontRef idx="minor">
            <a:schemeClr val="lt1"/>
          </a:fontRef>
        </p:style>
        <p:txBody>
          <a:bodyPr rtlCol="0" anchor="t"/>
          <a:lstStyle/>
          <a:p>
            <a:r>
              <a:rPr lang="en-US" sz="1050" dirty="0"/>
              <a:t>Control Plane</a:t>
            </a:r>
          </a:p>
        </p:txBody>
      </p:sp>
      <p:sp>
        <p:nvSpPr>
          <p:cNvPr id="7" name="Rectangle: Rounded Corners 6">
            <a:extLst>
              <a:ext uri="{FF2B5EF4-FFF2-40B4-BE49-F238E27FC236}">
                <a16:creationId xmlns:a16="http://schemas.microsoft.com/office/drawing/2014/main" id="{624DD657-3B5C-49F6-6BC9-4049E374A6E7}"/>
              </a:ext>
            </a:extLst>
          </p:cNvPr>
          <p:cNvSpPr/>
          <p:nvPr/>
        </p:nvSpPr>
        <p:spPr>
          <a:xfrm>
            <a:off x="3707607" y="1588594"/>
            <a:ext cx="4807743" cy="1443038"/>
          </a:xfrm>
          <a:prstGeom prst="roundRect">
            <a:avLst>
              <a:gd name="adj" fmla="val 9778"/>
            </a:avLst>
          </a:prstGeom>
          <a:ln/>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US" sz="1050" dirty="0"/>
              <a:t>Node Pool</a:t>
            </a:r>
            <a:r>
              <a:rPr lang="en-US" sz="1050" baseline="-25000" dirty="0"/>
              <a:t>1</a:t>
            </a:r>
          </a:p>
        </p:txBody>
      </p:sp>
      <p:sp>
        <p:nvSpPr>
          <p:cNvPr id="13" name="Rectangle: Rounded Corners 12">
            <a:extLst>
              <a:ext uri="{FF2B5EF4-FFF2-40B4-BE49-F238E27FC236}">
                <a16:creationId xmlns:a16="http://schemas.microsoft.com/office/drawing/2014/main" id="{F6C3E362-9216-F488-B5A1-F6FC66C4C2AB}"/>
              </a:ext>
            </a:extLst>
          </p:cNvPr>
          <p:cNvSpPr/>
          <p:nvPr/>
        </p:nvSpPr>
        <p:spPr>
          <a:xfrm>
            <a:off x="3936207" y="1918993"/>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a:t>Node</a:t>
            </a:r>
            <a:r>
              <a:rPr lang="en-US" sz="1050" baseline="-25000" dirty="0"/>
              <a:t>1</a:t>
            </a:r>
          </a:p>
        </p:txBody>
      </p:sp>
      <p:sp>
        <p:nvSpPr>
          <p:cNvPr id="14" name="Rectangle: Rounded Corners 13">
            <a:extLst>
              <a:ext uri="{FF2B5EF4-FFF2-40B4-BE49-F238E27FC236}">
                <a16:creationId xmlns:a16="http://schemas.microsoft.com/office/drawing/2014/main" id="{7DE3977D-524D-B736-4B62-070D3E654209}"/>
              </a:ext>
            </a:extLst>
          </p:cNvPr>
          <p:cNvSpPr/>
          <p:nvPr/>
        </p:nvSpPr>
        <p:spPr>
          <a:xfrm>
            <a:off x="4077296" y="2277073"/>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15" name="Oval 14">
            <a:extLst>
              <a:ext uri="{FF2B5EF4-FFF2-40B4-BE49-F238E27FC236}">
                <a16:creationId xmlns:a16="http://schemas.microsoft.com/office/drawing/2014/main" id="{59781860-5FD7-EB54-9AB6-2CA1C397748C}"/>
              </a:ext>
            </a:extLst>
          </p:cNvPr>
          <p:cNvSpPr/>
          <p:nvPr/>
        </p:nvSpPr>
        <p:spPr>
          <a:xfrm>
            <a:off x="5173731" y="1998170"/>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6" name="Rectangle: Rounded Corners 15">
            <a:extLst>
              <a:ext uri="{FF2B5EF4-FFF2-40B4-BE49-F238E27FC236}">
                <a16:creationId xmlns:a16="http://schemas.microsoft.com/office/drawing/2014/main" id="{DA0FBD81-D817-2B77-339F-C2874CD3E93F}"/>
              </a:ext>
            </a:extLst>
          </p:cNvPr>
          <p:cNvSpPr/>
          <p:nvPr/>
        </p:nvSpPr>
        <p:spPr>
          <a:xfrm>
            <a:off x="4077296" y="2587828"/>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17" name="Oval 16">
            <a:extLst>
              <a:ext uri="{FF2B5EF4-FFF2-40B4-BE49-F238E27FC236}">
                <a16:creationId xmlns:a16="http://schemas.microsoft.com/office/drawing/2014/main" id="{266FE794-6219-A44A-802A-47F0C8B4E7E0}"/>
              </a:ext>
            </a:extLst>
          </p:cNvPr>
          <p:cNvSpPr/>
          <p:nvPr/>
        </p:nvSpPr>
        <p:spPr>
          <a:xfrm>
            <a:off x="5548908" y="2169620"/>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8" name="Oval 17">
            <a:extLst>
              <a:ext uri="{FF2B5EF4-FFF2-40B4-BE49-F238E27FC236}">
                <a16:creationId xmlns:a16="http://schemas.microsoft.com/office/drawing/2014/main" id="{7A5D3DA4-1D10-B427-EF12-EE1399911EA9}"/>
              </a:ext>
            </a:extLst>
          </p:cNvPr>
          <p:cNvSpPr/>
          <p:nvPr/>
        </p:nvSpPr>
        <p:spPr>
          <a:xfrm>
            <a:off x="5296327" y="2489897"/>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20" name="Rectangle: Rounded Corners 19">
            <a:extLst>
              <a:ext uri="{FF2B5EF4-FFF2-40B4-BE49-F238E27FC236}">
                <a16:creationId xmlns:a16="http://schemas.microsoft.com/office/drawing/2014/main" id="{F8F31D65-17B6-DFB1-5E8B-26C95055D9AD}"/>
              </a:ext>
            </a:extLst>
          </p:cNvPr>
          <p:cNvSpPr/>
          <p:nvPr/>
        </p:nvSpPr>
        <p:spPr>
          <a:xfrm>
            <a:off x="5154216" y="1965428"/>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22" name="Connector: Elbow 21">
            <a:extLst>
              <a:ext uri="{FF2B5EF4-FFF2-40B4-BE49-F238E27FC236}">
                <a16:creationId xmlns:a16="http://schemas.microsoft.com/office/drawing/2014/main" id="{8F5576D3-1B17-7439-5979-AF3281931F76}"/>
              </a:ext>
            </a:extLst>
          </p:cNvPr>
          <p:cNvCxnSpPr>
            <a:cxnSpLocks/>
            <a:stCxn id="16" idx="3"/>
            <a:endCxn id="20" idx="1"/>
          </p:cNvCxnSpPr>
          <p:nvPr/>
        </p:nvCxnSpPr>
        <p:spPr>
          <a:xfrm flipV="1">
            <a:off x="4984552" y="2412360"/>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B0CEDD3-2059-ABF8-E09D-FE38541405C3}"/>
              </a:ext>
            </a:extLst>
          </p:cNvPr>
          <p:cNvCxnSpPr>
            <a:cxnSpLocks/>
            <a:stCxn id="14" idx="3"/>
            <a:endCxn id="20" idx="1"/>
          </p:cNvCxnSpPr>
          <p:nvPr/>
        </p:nvCxnSpPr>
        <p:spPr>
          <a:xfrm flipV="1">
            <a:off x="4984552" y="2412360"/>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D92B4E12-8037-B41E-B4B0-33B118AD1B4C}"/>
              </a:ext>
            </a:extLst>
          </p:cNvPr>
          <p:cNvSpPr/>
          <p:nvPr/>
        </p:nvSpPr>
        <p:spPr>
          <a:xfrm>
            <a:off x="6327577" y="1918993"/>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err="1"/>
              <a:t>Node</a:t>
            </a:r>
            <a:r>
              <a:rPr lang="en-US" sz="1050" baseline="-25000" dirty="0" err="1"/>
              <a:t>n</a:t>
            </a:r>
            <a:endParaRPr lang="en-US" sz="1050" baseline="-25000" dirty="0"/>
          </a:p>
        </p:txBody>
      </p:sp>
      <p:sp>
        <p:nvSpPr>
          <p:cNvPr id="31" name="Rectangle: Rounded Corners 30">
            <a:extLst>
              <a:ext uri="{FF2B5EF4-FFF2-40B4-BE49-F238E27FC236}">
                <a16:creationId xmlns:a16="http://schemas.microsoft.com/office/drawing/2014/main" id="{C1368560-FA13-9391-7E23-2B7F71922CC4}"/>
              </a:ext>
            </a:extLst>
          </p:cNvPr>
          <p:cNvSpPr/>
          <p:nvPr/>
        </p:nvSpPr>
        <p:spPr>
          <a:xfrm>
            <a:off x="6468666" y="2277073"/>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32" name="Oval 31">
            <a:extLst>
              <a:ext uri="{FF2B5EF4-FFF2-40B4-BE49-F238E27FC236}">
                <a16:creationId xmlns:a16="http://schemas.microsoft.com/office/drawing/2014/main" id="{DC49E219-4CA1-E419-2F55-7049AB814BD1}"/>
              </a:ext>
            </a:extLst>
          </p:cNvPr>
          <p:cNvSpPr/>
          <p:nvPr/>
        </p:nvSpPr>
        <p:spPr>
          <a:xfrm>
            <a:off x="7763470" y="2239568"/>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33" name="Rectangle: Rounded Corners 32">
            <a:extLst>
              <a:ext uri="{FF2B5EF4-FFF2-40B4-BE49-F238E27FC236}">
                <a16:creationId xmlns:a16="http://schemas.microsoft.com/office/drawing/2014/main" id="{C9C32C44-3082-4DAA-78CE-C73DF3B8649B}"/>
              </a:ext>
            </a:extLst>
          </p:cNvPr>
          <p:cNvSpPr/>
          <p:nvPr/>
        </p:nvSpPr>
        <p:spPr>
          <a:xfrm>
            <a:off x="6468666" y="2587828"/>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36" name="Rectangle: Rounded Corners 35">
            <a:extLst>
              <a:ext uri="{FF2B5EF4-FFF2-40B4-BE49-F238E27FC236}">
                <a16:creationId xmlns:a16="http://schemas.microsoft.com/office/drawing/2014/main" id="{9028DFA4-BEF9-B4BB-820A-24B4F190A53B}"/>
              </a:ext>
            </a:extLst>
          </p:cNvPr>
          <p:cNvSpPr/>
          <p:nvPr/>
        </p:nvSpPr>
        <p:spPr>
          <a:xfrm>
            <a:off x="7545586" y="1965428"/>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37" name="Connector: Elbow 36">
            <a:extLst>
              <a:ext uri="{FF2B5EF4-FFF2-40B4-BE49-F238E27FC236}">
                <a16:creationId xmlns:a16="http://schemas.microsoft.com/office/drawing/2014/main" id="{2D811880-999C-8C5F-D9C4-8ED7C3198E99}"/>
              </a:ext>
            </a:extLst>
          </p:cNvPr>
          <p:cNvCxnSpPr>
            <a:cxnSpLocks/>
            <a:stCxn id="33" idx="3"/>
            <a:endCxn id="36" idx="1"/>
          </p:cNvCxnSpPr>
          <p:nvPr/>
        </p:nvCxnSpPr>
        <p:spPr>
          <a:xfrm flipV="1">
            <a:off x="7375922" y="2412360"/>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97C816B-CF2B-A3ED-7AB9-E7D7DAF2E48D}"/>
              </a:ext>
            </a:extLst>
          </p:cNvPr>
          <p:cNvCxnSpPr>
            <a:cxnSpLocks/>
            <a:stCxn id="31" idx="3"/>
            <a:endCxn id="36" idx="1"/>
          </p:cNvCxnSpPr>
          <p:nvPr/>
        </p:nvCxnSpPr>
        <p:spPr>
          <a:xfrm flipV="1">
            <a:off x="7375922" y="2412360"/>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BE80D25-1A22-EEBC-5068-71CCF8B6C903}"/>
              </a:ext>
            </a:extLst>
          </p:cNvPr>
          <p:cNvSpPr/>
          <p:nvPr/>
        </p:nvSpPr>
        <p:spPr>
          <a:xfrm>
            <a:off x="3707607" y="3193256"/>
            <a:ext cx="4807743" cy="1443038"/>
          </a:xfrm>
          <a:prstGeom prst="roundRect">
            <a:avLst>
              <a:gd name="adj" fmla="val 9778"/>
            </a:avLst>
          </a:prstGeom>
          <a:ln/>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US" sz="1050" dirty="0"/>
              <a:t>Node </a:t>
            </a:r>
            <a:r>
              <a:rPr lang="en-US" sz="1050" dirty="0" err="1"/>
              <a:t>Pool</a:t>
            </a:r>
            <a:r>
              <a:rPr lang="en-US" sz="1050" baseline="-25000" dirty="0" err="1"/>
              <a:t>p</a:t>
            </a:r>
            <a:endParaRPr lang="en-US" sz="1050" baseline="-25000" dirty="0"/>
          </a:p>
        </p:txBody>
      </p:sp>
      <p:sp>
        <p:nvSpPr>
          <p:cNvPr id="40" name="Rectangle: Rounded Corners 39">
            <a:extLst>
              <a:ext uri="{FF2B5EF4-FFF2-40B4-BE49-F238E27FC236}">
                <a16:creationId xmlns:a16="http://schemas.microsoft.com/office/drawing/2014/main" id="{C3D260AC-F08D-9EFE-F366-6C9DB69BA6FD}"/>
              </a:ext>
            </a:extLst>
          </p:cNvPr>
          <p:cNvSpPr/>
          <p:nvPr/>
        </p:nvSpPr>
        <p:spPr>
          <a:xfrm>
            <a:off x="3936207" y="3523655"/>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a:t>Node</a:t>
            </a:r>
            <a:r>
              <a:rPr lang="en-US" sz="1050" baseline="-25000" dirty="0"/>
              <a:t>1</a:t>
            </a:r>
          </a:p>
        </p:txBody>
      </p:sp>
      <p:sp>
        <p:nvSpPr>
          <p:cNvPr id="41" name="Rectangle: Rounded Corners 40">
            <a:extLst>
              <a:ext uri="{FF2B5EF4-FFF2-40B4-BE49-F238E27FC236}">
                <a16:creationId xmlns:a16="http://schemas.microsoft.com/office/drawing/2014/main" id="{9E6F540F-98A0-3605-7689-5577A94095C3}"/>
              </a:ext>
            </a:extLst>
          </p:cNvPr>
          <p:cNvSpPr/>
          <p:nvPr/>
        </p:nvSpPr>
        <p:spPr>
          <a:xfrm>
            <a:off x="4077296" y="3881734"/>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43" name="Rectangle: Rounded Corners 42">
            <a:extLst>
              <a:ext uri="{FF2B5EF4-FFF2-40B4-BE49-F238E27FC236}">
                <a16:creationId xmlns:a16="http://schemas.microsoft.com/office/drawing/2014/main" id="{DEAF592C-2F4A-6789-D3C6-E2D772568AF2}"/>
              </a:ext>
            </a:extLst>
          </p:cNvPr>
          <p:cNvSpPr/>
          <p:nvPr/>
        </p:nvSpPr>
        <p:spPr>
          <a:xfrm>
            <a:off x="4077296" y="4192489"/>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44" name="Oval 43">
            <a:extLst>
              <a:ext uri="{FF2B5EF4-FFF2-40B4-BE49-F238E27FC236}">
                <a16:creationId xmlns:a16="http://schemas.microsoft.com/office/drawing/2014/main" id="{424E4EBE-99CE-5B77-6D54-F7F685E55A2E}"/>
              </a:ext>
            </a:extLst>
          </p:cNvPr>
          <p:cNvSpPr/>
          <p:nvPr/>
        </p:nvSpPr>
        <p:spPr>
          <a:xfrm>
            <a:off x="5372100" y="3844229"/>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46" name="Rectangle: Rounded Corners 45">
            <a:extLst>
              <a:ext uri="{FF2B5EF4-FFF2-40B4-BE49-F238E27FC236}">
                <a16:creationId xmlns:a16="http://schemas.microsoft.com/office/drawing/2014/main" id="{BFF01198-ACC4-3B7E-7B8B-1FCD557E2211}"/>
              </a:ext>
            </a:extLst>
          </p:cNvPr>
          <p:cNvSpPr/>
          <p:nvPr/>
        </p:nvSpPr>
        <p:spPr>
          <a:xfrm>
            <a:off x="5154216" y="3570090"/>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47" name="Connector: Elbow 46">
            <a:extLst>
              <a:ext uri="{FF2B5EF4-FFF2-40B4-BE49-F238E27FC236}">
                <a16:creationId xmlns:a16="http://schemas.microsoft.com/office/drawing/2014/main" id="{C7BFB2DF-0C26-471A-F454-DA19E41431CC}"/>
              </a:ext>
            </a:extLst>
          </p:cNvPr>
          <p:cNvCxnSpPr>
            <a:cxnSpLocks/>
            <a:stCxn id="43" idx="3"/>
            <a:endCxn id="46" idx="1"/>
          </p:cNvCxnSpPr>
          <p:nvPr/>
        </p:nvCxnSpPr>
        <p:spPr>
          <a:xfrm flipV="1">
            <a:off x="4984552" y="4017021"/>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8EBAD18-2B17-FADD-01E9-451BCD72E0D7}"/>
              </a:ext>
            </a:extLst>
          </p:cNvPr>
          <p:cNvCxnSpPr>
            <a:cxnSpLocks/>
            <a:stCxn id="41" idx="3"/>
            <a:endCxn id="46" idx="1"/>
          </p:cNvCxnSpPr>
          <p:nvPr/>
        </p:nvCxnSpPr>
        <p:spPr>
          <a:xfrm flipV="1">
            <a:off x="4984552" y="4017021"/>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C6C3A06-06BF-F36B-A470-632B055E2F39}"/>
              </a:ext>
            </a:extLst>
          </p:cNvPr>
          <p:cNvSpPr/>
          <p:nvPr/>
        </p:nvSpPr>
        <p:spPr>
          <a:xfrm>
            <a:off x="6327577" y="3523655"/>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err="1"/>
              <a:t>Node</a:t>
            </a:r>
            <a:r>
              <a:rPr lang="en-US" sz="1050" baseline="-25000" dirty="0" err="1"/>
              <a:t>n</a:t>
            </a:r>
            <a:endParaRPr lang="en-US" sz="1050" baseline="-25000" dirty="0"/>
          </a:p>
        </p:txBody>
      </p:sp>
      <p:sp>
        <p:nvSpPr>
          <p:cNvPr id="50" name="Rectangle: Rounded Corners 49">
            <a:extLst>
              <a:ext uri="{FF2B5EF4-FFF2-40B4-BE49-F238E27FC236}">
                <a16:creationId xmlns:a16="http://schemas.microsoft.com/office/drawing/2014/main" id="{A5BEEA35-D569-659D-6C9F-91E9F849B625}"/>
              </a:ext>
            </a:extLst>
          </p:cNvPr>
          <p:cNvSpPr/>
          <p:nvPr/>
        </p:nvSpPr>
        <p:spPr>
          <a:xfrm>
            <a:off x="6468666" y="3881734"/>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51" name="Oval 50">
            <a:extLst>
              <a:ext uri="{FF2B5EF4-FFF2-40B4-BE49-F238E27FC236}">
                <a16:creationId xmlns:a16="http://schemas.microsoft.com/office/drawing/2014/main" id="{F6DC626E-B53A-1AC2-06B9-420A5FF51FDD}"/>
              </a:ext>
            </a:extLst>
          </p:cNvPr>
          <p:cNvSpPr/>
          <p:nvPr/>
        </p:nvSpPr>
        <p:spPr>
          <a:xfrm>
            <a:off x="7890272" y="3667361"/>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52" name="Rectangle: Rounded Corners 51">
            <a:extLst>
              <a:ext uri="{FF2B5EF4-FFF2-40B4-BE49-F238E27FC236}">
                <a16:creationId xmlns:a16="http://schemas.microsoft.com/office/drawing/2014/main" id="{3D7E1A8C-AC88-EE31-A5DF-5F48FE5B2312}"/>
              </a:ext>
            </a:extLst>
          </p:cNvPr>
          <p:cNvSpPr/>
          <p:nvPr/>
        </p:nvSpPr>
        <p:spPr>
          <a:xfrm>
            <a:off x="6468666" y="4192489"/>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53" name="Rectangle: Rounded Corners 52">
            <a:extLst>
              <a:ext uri="{FF2B5EF4-FFF2-40B4-BE49-F238E27FC236}">
                <a16:creationId xmlns:a16="http://schemas.microsoft.com/office/drawing/2014/main" id="{9A46D9E6-6092-0B9E-1AAD-2DA6A5DEE95D}"/>
              </a:ext>
            </a:extLst>
          </p:cNvPr>
          <p:cNvSpPr/>
          <p:nvPr/>
        </p:nvSpPr>
        <p:spPr>
          <a:xfrm>
            <a:off x="7545586" y="3570090"/>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54" name="Connector: Elbow 53">
            <a:extLst>
              <a:ext uri="{FF2B5EF4-FFF2-40B4-BE49-F238E27FC236}">
                <a16:creationId xmlns:a16="http://schemas.microsoft.com/office/drawing/2014/main" id="{F83ED7DF-0B5D-24D4-56F0-143C9A4E081F}"/>
              </a:ext>
            </a:extLst>
          </p:cNvPr>
          <p:cNvCxnSpPr>
            <a:cxnSpLocks/>
            <a:stCxn id="52" idx="3"/>
            <a:endCxn id="53" idx="1"/>
          </p:cNvCxnSpPr>
          <p:nvPr/>
        </p:nvCxnSpPr>
        <p:spPr>
          <a:xfrm flipV="1">
            <a:off x="7375922" y="4017021"/>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C3C5C9D-D1DD-94D4-4182-9C4C3E28DF3B}"/>
              </a:ext>
            </a:extLst>
          </p:cNvPr>
          <p:cNvCxnSpPr>
            <a:cxnSpLocks/>
            <a:stCxn id="50" idx="3"/>
            <a:endCxn id="53" idx="1"/>
          </p:cNvCxnSpPr>
          <p:nvPr/>
        </p:nvCxnSpPr>
        <p:spPr>
          <a:xfrm flipV="1">
            <a:off x="7375922" y="4017021"/>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DABA62B3-BCEF-BC43-90FF-B7EF94572AC4}"/>
              </a:ext>
            </a:extLst>
          </p:cNvPr>
          <p:cNvSpPr/>
          <p:nvPr/>
        </p:nvSpPr>
        <p:spPr>
          <a:xfrm>
            <a:off x="693793" y="2957961"/>
            <a:ext cx="685800"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etcd</a:t>
            </a:r>
            <a:endParaRPr lang="en-US" sz="1050" dirty="0"/>
          </a:p>
        </p:txBody>
      </p:sp>
      <p:sp>
        <p:nvSpPr>
          <p:cNvPr id="58" name="Rectangle: Rounded Corners 57">
            <a:extLst>
              <a:ext uri="{FF2B5EF4-FFF2-40B4-BE49-F238E27FC236}">
                <a16:creationId xmlns:a16="http://schemas.microsoft.com/office/drawing/2014/main" id="{4B79936A-3A1F-8E7A-19FF-AFF55A83133A}"/>
              </a:ext>
            </a:extLst>
          </p:cNvPr>
          <p:cNvSpPr/>
          <p:nvPr/>
        </p:nvSpPr>
        <p:spPr>
          <a:xfrm>
            <a:off x="1519721" y="2121785"/>
            <a:ext cx="1533405"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kube</a:t>
            </a:r>
            <a:r>
              <a:rPr lang="en-US" sz="1050" dirty="0"/>
              <a:t>-scheduler</a:t>
            </a:r>
          </a:p>
        </p:txBody>
      </p:sp>
      <p:sp>
        <p:nvSpPr>
          <p:cNvPr id="59" name="Rectangle: Rounded Corners 58">
            <a:extLst>
              <a:ext uri="{FF2B5EF4-FFF2-40B4-BE49-F238E27FC236}">
                <a16:creationId xmlns:a16="http://schemas.microsoft.com/office/drawing/2014/main" id="{5C56D02C-0B62-52DA-B642-557DBBD577B9}"/>
              </a:ext>
            </a:extLst>
          </p:cNvPr>
          <p:cNvSpPr/>
          <p:nvPr/>
        </p:nvSpPr>
        <p:spPr>
          <a:xfrm>
            <a:off x="693793" y="4021485"/>
            <a:ext cx="2314424"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kube</a:t>
            </a:r>
            <a:r>
              <a:rPr lang="en-US" sz="1050" dirty="0"/>
              <a:t>-controller-manager</a:t>
            </a:r>
          </a:p>
        </p:txBody>
      </p:sp>
      <p:sp>
        <p:nvSpPr>
          <p:cNvPr id="62" name="Rectangle: Rounded Corners 61">
            <a:extLst>
              <a:ext uri="{FF2B5EF4-FFF2-40B4-BE49-F238E27FC236}">
                <a16:creationId xmlns:a16="http://schemas.microsoft.com/office/drawing/2014/main" id="{59FEFF7F-247B-2DCF-612E-358456CA5EDE}"/>
              </a:ext>
            </a:extLst>
          </p:cNvPr>
          <p:cNvSpPr/>
          <p:nvPr/>
        </p:nvSpPr>
        <p:spPr>
          <a:xfrm>
            <a:off x="1519722" y="2832798"/>
            <a:ext cx="1533406" cy="581620"/>
          </a:xfrm>
          <a:prstGeom prst="roundRect">
            <a:avLst/>
          </a:prstGeom>
          <a:solidFill>
            <a:schemeClr val="accent3">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50" dirty="0" err="1"/>
              <a:t>kube</a:t>
            </a:r>
            <a:r>
              <a:rPr lang="en-US" sz="1050" dirty="0"/>
              <a:t>-</a:t>
            </a:r>
            <a:r>
              <a:rPr lang="en-US" sz="1050" dirty="0" err="1"/>
              <a:t>api</a:t>
            </a:r>
            <a:r>
              <a:rPr lang="en-US" sz="1050" dirty="0"/>
              <a:t>-server</a:t>
            </a:r>
          </a:p>
        </p:txBody>
      </p:sp>
      <p:cxnSp>
        <p:nvCxnSpPr>
          <p:cNvPr id="63" name="Connector: Elbow 62">
            <a:extLst>
              <a:ext uri="{FF2B5EF4-FFF2-40B4-BE49-F238E27FC236}">
                <a16:creationId xmlns:a16="http://schemas.microsoft.com/office/drawing/2014/main" id="{CDC30ADC-0A15-4CFE-A41A-16EB57138915}"/>
              </a:ext>
            </a:extLst>
          </p:cNvPr>
          <p:cNvCxnSpPr>
            <a:cxnSpLocks/>
            <a:stCxn id="59" idx="0"/>
            <a:endCxn id="62" idx="2"/>
          </p:cNvCxnSpPr>
          <p:nvPr/>
        </p:nvCxnSpPr>
        <p:spPr>
          <a:xfrm rot="5400000" flipH="1" flipV="1">
            <a:off x="1765182" y="3500242"/>
            <a:ext cx="607067" cy="435419"/>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32D5D895-7DF2-8622-52A4-500FBB16B9C1}"/>
              </a:ext>
            </a:extLst>
          </p:cNvPr>
          <p:cNvCxnSpPr>
            <a:cxnSpLocks/>
            <a:stCxn id="58" idx="2"/>
            <a:endCxn id="62" idx="0"/>
          </p:cNvCxnSpPr>
          <p:nvPr/>
        </p:nvCxnSpPr>
        <p:spPr>
          <a:xfrm rot="16200000" flipH="1">
            <a:off x="2096563" y="2642936"/>
            <a:ext cx="379722"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3173473-7828-1E58-E6A8-CC03937F6718}"/>
              </a:ext>
            </a:extLst>
          </p:cNvPr>
          <p:cNvCxnSpPr>
            <a:cxnSpLocks/>
            <a:stCxn id="57" idx="3"/>
            <a:endCxn id="62" idx="1"/>
          </p:cNvCxnSpPr>
          <p:nvPr/>
        </p:nvCxnSpPr>
        <p:spPr>
          <a:xfrm>
            <a:off x="1379593" y="3123607"/>
            <a:ext cx="140129"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49E77886-11DB-9FB3-9D23-098C01B263CC}"/>
              </a:ext>
            </a:extLst>
          </p:cNvPr>
          <p:cNvCxnSpPr>
            <a:cxnSpLocks/>
            <a:stCxn id="62" idx="3"/>
            <a:endCxn id="41" idx="1"/>
          </p:cNvCxnSpPr>
          <p:nvPr/>
        </p:nvCxnSpPr>
        <p:spPr>
          <a:xfrm>
            <a:off x="3053127" y="3123608"/>
            <a:ext cx="1024169" cy="893858"/>
          </a:xfrm>
          <a:prstGeom prst="bentConnector3">
            <a:avLst>
              <a:gd name="adj1" fmla="val 50000"/>
            </a:avLst>
          </a:prstGeom>
          <a:ln w="28575">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991A528-1B17-4AC1-42C0-698AF4593235}"/>
              </a:ext>
            </a:extLst>
          </p:cNvPr>
          <p:cNvCxnSpPr>
            <a:cxnSpLocks/>
            <a:stCxn id="13" idx="3"/>
            <a:endCxn id="31" idx="1"/>
          </p:cNvCxnSpPr>
          <p:nvPr/>
        </p:nvCxnSpPr>
        <p:spPr>
          <a:xfrm>
            <a:off x="5966818" y="2411019"/>
            <a:ext cx="501848" cy="178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B8BD116-3B8F-C6FE-A046-1D42545D8AF2}"/>
              </a:ext>
            </a:extLst>
          </p:cNvPr>
          <p:cNvCxnSpPr>
            <a:cxnSpLocks/>
            <a:stCxn id="40" idx="3"/>
            <a:endCxn id="50" idx="1"/>
          </p:cNvCxnSpPr>
          <p:nvPr/>
        </p:nvCxnSpPr>
        <p:spPr>
          <a:xfrm>
            <a:off x="5966818" y="4015681"/>
            <a:ext cx="501848" cy="178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3A9A68A3-AF07-9D8A-7B68-30C589F86A03}"/>
              </a:ext>
            </a:extLst>
          </p:cNvPr>
          <p:cNvSpPr/>
          <p:nvPr/>
        </p:nvSpPr>
        <p:spPr>
          <a:xfrm>
            <a:off x="5705417" y="1284003"/>
            <a:ext cx="731284"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secrets</a:t>
            </a:r>
          </a:p>
        </p:txBody>
      </p:sp>
      <p:sp>
        <p:nvSpPr>
          <p:cNvPr id="110" name="Rectangle: Rounded Corners 109">
            <a:extLst>
              <a:ext uri="{FF2B5EF4-FFF2-40B4-BE49-F238E27FC236}">
                <a16:creationId xmlns:a16="http://schemas.microsoft.com/office/drawing/2014/main" id="{3DB8EA5C-B9BA-3847-6000-33FA29E01FD9}"/>
              </a:ext>
            </a:extLst>
          </p:cNvPr>
          <p:cNvSpPr/>
          <p:nvPr/>
        </p:nvSpPr>
        <p:spPr>
          <a:xfrm>
            <a:off x="4812384" y="1284003"/>
            <a:ext cx="812470"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volumes</a:t>
            </a:r>
          </a:p>
        </p:txBody>
      </p:sp>
      <p:sp>
        <p:nvSpPr>
          <p:cNvPr id="111" name="Rectangle: Rounded Corners 110">
            <a:extLst>
              <a:ext uri="{FF2B5EF4-FFF2-40B4-BE49-F238E27FC236}">
                <a16:creationId xmlns:a16="http://schemas.microsoft.com/office/drawing/2014/main" id="{A11D8834-2089-BA00-1F42-BB52D07E3A3E}"/>
              </a:ext>
            </a:extLst>
          </p:cNvPr>
          <p:cNvSpPr/>
          <p:nvPr/>
        </p:nvSpPr>
        <p:spPr>
          <a:xfrm>
            <a:off x="6517263" y="1284003"/>
            <a:ext cx="1026687"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config maps</a:t>
            </a:r>
          </a:p>
        </p:txBody>
      </p:sp>
      <p:sp>
        <p:nvSpPr>
          <p:cNvPr id="112" name="Rectangle: Rounded Corners 111">
            <a:extLst>
              <a:ext uri="{FF2B5EF4-FFF2-40B4-BE49-F238E27FC236}">
                <a16:creationId xmlns:a16="http://schemas.microsoft.com/office/drawing/2014/main" id="{EE6719A0-028D-26D6-4132-1A5D550ED56D}"/>
              </a:ext>
            </a:extLst>
          </p:cNvPr>
          <p:cNvSpPr/>
          <p:nvPr/>
        </p:nvSpPr>
        <p:spPr>
          <a:xfrm>
            <a:off x="7624514" y="1284003"/>
            <a:ext cx="1026687"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networking</a:t>
            </a:r>
          </a:p>
        </p:txBody>
      </p:sp>
      <p:sp>
        <p:nvSpPr>
          <p:cNvPr id="113" name="Oval 112">
            <a:extLst>
              <a:ext uri="{FF2B5EF4-FFF2-40B4-BE49-F238E27FC236}">
                <a16:creationId xmlns:a16="http://schemas.microsoft.com/office/drawing/2014/main" id="{DE3F5159-6AF8-5334-F4E7-AE9DC544B748}"/>
              </a:ext>
            </a:extLst>
          </p:cNvPr>
          <p:cNvSpPr/>
          <p:nvPr/>
        </p:nvSpPr>
        <p:spPr>
          <a:xfrm>
            <a:off x="7624514" y="4015234"/>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14" name="Rectangle: Rounded Corners 113">
            <a:extLst>
              <a:ext uri="{FF2B5EF4-FFF2-40B4-BE49-F238E27FC236}">
                <a16:creationId xmlns:a16="http://schemas.microsoft.com/office/drawing/2014/main" id="{318309B9-CA70-0E71-2515-FC08759802D4}"/>
              </a:ext>
            </a:extLst>
          </p:cNvPr>
          <p:cNvSpPr/>
          <p:nvPr/>
        </p:nvSpPr>
        <p:spPr>
          <a:xfrm>
            <a:off x="7796921" y="1653870"/>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labels</a:t>
            </a:r>
          </a:p>
        </p:txBody>
      </p:sp>
      <p:sp>
        <p:nvSpPr>
          <p:cNvPr id="115" name="Rectangle: Rounded Corners 114">
            <a:extLst>
              <a:ext uri="{FF2B5EF4-FFF2-40B4-BE49-F238E27FC236}">
                <a16:creationId xmlns:a16="http://schemas.microsoft.com/office/drawing/2014/main" id="{A27A0C0B-757F-BDEE-1B29-D3A385DD5416}"/>
              </a:ext>
            </a:extLst>
          </p:cNvPr>
          <p:cNvSpPr/>
          <p:nvPr/>
        </p:nvSpPr>
        <p:spPr>
          <a:xfrm>
            <a:off x="7095811" y="1656207"/>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taints</a:t>
            </a:r>
          </a:p>
        </p:txBody>
      </p:sp>
      <p:sp>
        <p:nvSpPr>
          <p:cNvPr id="116" name="Rectangle: Rounded Corners 115">
            <a:extLst>
              <a:ext uri="{FF2B5EF4-FFF2-40B4-BE49-F238E27FC236}">
                <a16:creationId xmlns:a16="http://schemas.microsoft.com/office/drawing/2014/main" id="{4C69472B-8D85-37B4-0AA0-BD65522F198A}"/>
              </a:ext>
            </a:extLst>
          </p:cNvPr>
          <p:cNvSpPr/>
          <p:nvPr/>
        </p:nvSpPr>
        <p:spPr>
          <a:xfrm>
            <a:off x="7796921" y="3252926"/>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labels</a:t>
            </a:r>
          </a:p>
        </p:txBody>
      </p:sp>
      <p:sp>
        <p:nvSpPr>
          <p:cNvPr id="117" name="Rectangle: Rounded Corners 116">
            <a:extLst>
              <a:ext uri="{FF2B5EF4-FFF2-40B4-BE49-F238E27FC236}">
                <a16:creationId xmlns:a16="http://schemas.microsoft.com/office/drawing/2014/main" id="{31271772-195F-1A28-8BE0-495EEBE72F0C}"/>
              </a:ext>
            </a:extLst>
          </p:cNvPr>
          <p:cNvSpPr/>
          <p:nvPr/>
        </p:nvSpPr>
        <p:spPr>
          <a:xfrm>
            <a:off x="7095811" y="3255262"/>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taints</a:t>
            </a:r>
          </a:p>
        </p:txBody>
      </p:sp>
      <p:sp>
        <p:nvSpPr>
          <p:cNvPr id="119" name="TextBox 118">
            <a:extLst>
              <a:ext uri="{FF2B5EF4-FFF2-40B4-BE49-F238E27FC236}">
                <a16:creationId xmlns:a16="http://schemas.microsoft.com/office/drawing/2014/main" id="{1A039A9F-5CCE-FEB4-DD8D-11B798D7D7E5}"/>
              </a:ext>
            </a:extLst>
          </p:cNvPr>
          <p:cNvSpPr txBox="1"/>
          <p:nvPr/>
        </p:nvSpPr>
        <p:spPr>
          <a:xfrm>
            <a:off x="5973700" y="2925548"/>
            <a:ext cx="319318" cy="253916"/>
          </a:xfrm>
          <a:prstGeom prst="rect">
            <a:avLst/>
          </a:prstGeom>
          <a:noFill/>
        </p:spPr>
        <p:txBody>
          <a:bodyPr wrap="none" rtlCol="0">
            <a:spAutoFit/>
          </a:bodyPr>
          <a:lstStyle/>
          <a:p>
            <a:r>
              <a:rPr lang="en-US" sz="1050" dirty="0"/>
              <a:t>…</a:t>
            </a:r>
          </a:p>
        </p:txBody>
      </p:sp>
      <p:sp>
        <p:nvSpPr>
          <p:cNvPr id="120" name="TextBox 119">
            <a:extLst>
              <a:ext uri="{FF2B5EF4-FFF2-40B4-BE49-F238E27FC236}">
                <a16:creationId xmlns:a16="http://schemas.microsoft.com/office/drawing/2014/main" id="{49F25BBA-8B99-F3A9-ADC0-684810171990}"/>
              </a:ext>
            </a:extLst>
          </p:cNvPr>
          <p:cNvSpPr txBox="1"/>
          <p:nvPr/>
        </p:nvSpPr>
        <p:spPr>
          <a:xfrm>
            <a:off x="6007111" y="2148931"/>
            <a:ext cx="319318" cy="253916"/>
          </a:xfrm>
          <a:prstGeom prst="rect">
            <a:avLst/>
          </a:prstGeom>
          <a:noFill/>
        </p:spPr>
        <p:txBody>
          <a:bodyPr wrap="none" rtlCol="0">
            <a:spAutoFit/>
          </a:bodyPr>
          <a:lstStyle/>
          <a:p>
            <a:r>
              <a:rPr lang="en-US" sz="1050" dirty="0"/>
              <a:t>…</a:t>
            </a:r>
          </a:p>
        </p:txBody>
      </p:sp>
      <p:sp>
        <p:nvSpPr>
          <p:cNvPr id="121" name="TextBox 120">
            <a:extLst>
              <a:ext uri="{FF2B5EF4-FFF2-40B4-BE49-F238E27FC236}">
                <a16:creationId xmlns:a16="http://schemas.microsoft.com/office/drawing/2014/main" id="{0B6ACBC0-3B52-FB6C-96C1-529CB77D440F}"/>
              </a:ext>
            </a:extLst>
          </p:cNvPr>
          <p:cNvSpPr txBox="1"/>
          <p:nvPr/>
        </p:nvSpPr>
        <p:spPr>
          <a:xfrm>
            <a:off x="6007111" y="3749846"/>
            <a:ext cx="319318" cy="253916"/>
          </a:xfrm>
          <a:prstGeom prst="rect">
            <a:avLst/>
          </a:prstGeom>
          <a:noFill/>
        </p:spPr>
        <p:txBody>
          <a:bodyPr wrap="none" rtlCol="0">
            <a:spAutoFit/>
          </a:bodyPr>
          <a:lstStyle/>
          <a:p>
            <a:r>
              <a:rPr lang="en-US" sz="1050" dirty="0"/>
              <a:t>…</a:t>
            </a:r>
          </a:p>
        </p:txBody>
      </p:sp>
      <p:cxnSp>
        <p:nvCxnSpPr>
          <p:cNvPr id="138" name="Connector: Elbow 137">
            <a:extLst>
              <a:ext uri="{FF2B5EF4-FFF2-40B4-BE49-F238E27FC236}">
                <a16:creationId xmlns:a16="http://schemas.microsoft.com/office/drawing/2014/main" id="{8FC5130F-B086-37A4-20DD-06B8593858EE}"/>
              </a:ext>
            </a:extLst>
          </p:cNvPr>
          <p:cNvCxnSpPr>
            <a:cxnSpLocks/>
            <a:stCxn id="62" idx="3"/>
            <a:endCxn id="14" idx="1"/>
          </p:cNvCxnSpPr>
          <p:nvPr/>
        </p:nvCxnSpPr>
        <p:spPr>
          <a:xfrm flipV="1">
            <a:off x="3053127" y="2412804"/>
            <a:ext cx="1024169" cy="710804"/>
          </a:xfrm>
          <a:prstGeom prst="bentConnector3">
            <a:avLst>
              <a:gd name="adj1" fmla="val 50000"/>
            </a:avLst>
          </a:prstGeom>
          <a:ln w="28575">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173A9201-1902-3DAF-8CD0-5D5862A84FA3}"/>
              </a:ext>
            </a:extLst>
          </p:cNvPr>
          <p:cNvSpPr txBox="1"/>
          <p:nvPr/>
        </p:nvSpPr>
        <p:spPr>
          <a:xfrm>
            <a:off x="7095811" y="4936504"/>
            <a:ext cx="1689886" cy="213585"/>
          </a:xfrm>
          <a:prstGeom prst="rect">
            <a:avLst/>
          </a:prstGeom>
          <a:noFill/>
        </p:spPr>
        <p:txBody>
          <a:bodyPr wrap="none" rtlCol="0">
            <a:spAutoFit/>
          </a:bodyPr>
          <a:lstStyle/>
          <a:p>
            <a:r>
              <a:rPr lang="en-US" sz="788" dirty="0"/>
              <a:t>CRI: Container Runtime Interface</a:t>
            </a:r>
          </a:p>
        </p:txBody>
      </p:sp>
      <p:sp>
        <p:nvSpPr>
          <p:cNvPr id="158" name="Rectangle: Rounded Corners 157">
            <a:extLst>
              <a:ext uri="{FF2B5EF4-FFF2-40B4-BE49-F238E27FC236}">
                <a16:creationId xmlns:a16="http://schemas.microsoft.com/office/drawing/2014/main" id="{F33A347A-19DC-F00E-35CB-C30F80016307}"/>
              </a:ext>
            </a:extLst>
          </p:cNvPr>
          <p:cNvSpPr/>
          <p:nvPr/>
        </p:nvSpPr>
        <p:spPr>
          <a:xfrm>
            <a:off x="6142597" y="1651520"/>
            <a:ext cx="898556"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tolerations</a:t>
            </a:r>
          </a:p>
        </p:txBody>
      </p:sp>
      <p:sp>
        <p:nvSpPr>
          <p:cNvPr id="159" name="Rectangle: Rounded Corners 158">
            <a:extLst>
              <a:ext uri="{FF2B5EF4-FFF2-40B4-BE49-F238E27FC236}">
                <a16:creationId xmlns:a16="http://schemas.microsoft.com/office/drawing/2014/main" id="{7A68B948-D036-4391-DCAC-CF1307B57D58}"/>
              </a:ext>
            </a:extLst>
          </p:cNvPr>
          <p:cNvSpPr/>
          <p:nvPr/>
        </p:nvSpPr>
        <p:spPr>
          <a:xfrm>
            <a:off x="6132719" y="3255262"/>
            <a:ext cx="898556"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tolerations</a:t>
            </a:r>
          </a:p>
        </p:txBody>
      </p:sp>
    </p:spTree>
    <p:extLst>
      <p:ext uri="{BB962C8B-B14F-4D97-AF65-F5344CB8AC3E}">
        <p14:creationId xmlns:p14="http://schemas.microsoft.com/office/powerpoint/2010/main" val="175333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51F2A044-92DC-4F79-AEF0-76986C4BD5FB}"/>
              </a:ext>
            </a:extLst>
          </p:cNvPr>
          <p:cNvSpPr/>
          <p:nvPr/>
        </p:nvSpPr>
        <p:spPr>
          <a:xfrm>
            <a:off x="2057401" y="769578"/>
            <a:ext cx="5434012" cy="4224554"/>
          </a:xfrm>
          <a:prstGeom prst="flowChartProcess">
            <a:avLst/>
          </a:prstGeom>
          <a:solidFill>
            <a:schemeClr val="bg1"/>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AKS</a:t>
            </a:r>
          </a:p>
        </p:txBody>
      </p:sp>
      <p:sp>
        <p:nvSpPr>
          <p:cNvPr id="4" name="Cylinder 3">
            <a:extLst>
              <a:ext uri="{FF2B5EF4-FFF2-40B4-BE49-F238E27FC236}">
                <a16:creationId xmlns:a16="http://schemas.microsoft.com/office/drawing/2014/main" id="{258F2AC5-DA29-4EDF-8817-164284F06AF8}"/>
              </a:ext>
            </a:extLst>
          </p:cNvPr>
          <p:cNvSpPr/>
          <p:nvPr/>
        </p:nvSpPr>
        <p:spPr>
          <a:xfrm rot="5400000">
            <a:off x="698531" y="68036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A Queue</a:t>
            </a:r>
          </a:p>
        </p:txBody>
      </p:sp>
      <p:sp>
        <p:nvSpPr>
          <p:cNvPr id="5" name="Cylinder 4">
            <a:extLst>
              <a:ext uri="{FF2B5EF4-FFF2-40B4-BE49-F238E27FC236}">
                <a16:creationId xmlns:a16="http://schemas.microsoft.com/office/drawing/2014/main" id="{F9530499-5548-4176-A2D1-446C30CCA653}"/>
              </a:ext>
            </a:extLst>
          </p:cNvPr>
          <p:cNvSpPr/>
          <p:nvPr/>
        </p:nvSpPr>
        <p:spPr>
          <a:xfrm rot="5400000">
            <a:off x="698530" y="167529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B Queue</a:t>
            </a:r>
          </a:p>
        </p:txBody>
      </p:sp>
      <p:sp>
        <p:nvSpPr>
          <p:cNvPr id="7" name="TextBox 6">
            <a:extLst>
              <a:ext uri="{FF2B5EF4-FFF2-40B4-BE49-F238E27FC236}">
                <a16:creationId xmlns:a16="http://schemas.microsoft.com/office/drawing/2014/main" id="{803F3E8A-D7B5-4274-ABC2-142DE0293066}"/>
              </a:ext>
            </a:extLst>
          </p:cNvPr>
          <p:cNvSpPr txBox="1"/>
          <p:nvPr/>
        </p:nvSpPr>
        <p:spPr>
          <a:xfrm rot="5400000">
            <a:off x="775973" y="4351843"/>
            <a:ext cx="530915" cy="507831"/>
          </a:xfrm>
          <a:prstGeom prst="rect">
            <a:avLst/>
          </a:prstGeom>
          <a:noFill/>
        </p:spPr>
        <p:txBody>
          <a:bodyPr wrap="none" rtlCol="0">
            <a:spAutoFit/>
          </a:bodyPr>
          <a:lstStyle/>
          <a:p>
            <a:pPr algn="ctr" defTabSz="685800">
              <a:buClrTx/>
              <a:defRPr/>
            </a:pPr>
            <a:r>
              <a:rPr lang="en-US" sz="2700" kern="1200">
                <a:solidFill>
                  <a:prstClr val="black"/>
                </a:solidFill>
                <a:ea typeface="+mn-ea"/>
                <a:cs typeface="+mn-cs"/>
              </a:rPr>
              <a:t>…</a:t>
            </a:r>
          </a:p>
        </p:txBody>
      </p:sp>
      <p:sp>
        <p:nvSpPr>
          <p:cNvPr id="9" name="Cylinder 8">
            <a:extLst>
              <a:ext uri="{FF2B5EF4-FFF2-40B4-BE49-F238E27FC236}">
                <a16:creationId xmlns:a16="http://schemas.microsoft.com/office/drawing/2014/main" id="{DBF95817-A4C8-4370-980F-27826852F635}"/>
              </a:ext>
            </a:extLst>
          </p:cNvPr>
          <p:cNvSpPr/>
          <p:nvPr/>
        </p:nvSpPr>
        <p:spPr>
          <a:xfrm rot="5400000">
            <a:off x="698529" y="2669468"/>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C Queue</a:t>
            </a:r>
          </a:p>
        </p:txBody>
      </p:sp>
      <p:sp>
        <p:nvSpPr>
          <p:cNvPr id="8" name="Flowchart: Process 7">
            <a:extLst>
              <a:ext uri="{FF2B5EF4-FFF2-40B4-BE49-F238E27FC236}">
                <a16:creationId xmlns:a16="http://schemas.microsoft.com/office/drawing/2014/main" id="{21EF16C7-4908-4C56-B94E-C404145CDD9E}"/>
              </a:ext>
            </a:extLst>
          </p:cNvPr>
          <p:cNvSpPr/>
          <p:nvPr/>
        </p:nvSpPr>
        <p:spPr>
          <a:xfrm>
            <a:off x="4057650" y="1484756"/>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A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1" name="Flowchart: Process 10">
            <a:extLst>
              <a:ext uri="{FF2B5EF4-FFF2-40B4-BE49-F238E27FC236}">
                <a16:creationId xmlns:a16="http://schemas.microsoft.com/office/drawing/2014/main" id="{7D0AF4AF-5554-4785-8592-4F05A43D471B}"/>
              </a:ext>
            </a:extLst>
          </p:cNvPr>
          <p:cNvSpPr/>
          <p:nvPr/>
        </p:nvSpPr>
        <p:spPr>
          <a:xfrm>
            <a:off x="2700986" y="866888"/>
            <a:ext cx="903365" cy="50627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Control Plane</a:t>
            </a:r>
          </a:p>
        </p:txBody>
      </p:sp>
      <p:sp>
        <p:nvSpPr>
          <p:cNvPr id="12" name="Flowchart: Process 11">
            <a:extLst>
              <a:ext uri="{FF2B5EF4-FFF2-40B4-BE49-F238E27FC236}">
                <a16:creationId xmlns:a16="http://schemas.microsoft.com/office/drawing/2014/main" id="{C19AC7BD-DBA4-40D3-BB76-44AA55BDB86B}"/>
              </a:ext>
            </a:extLst>
          </p:cNvPr>
          <p:cNvSpPr/>
          <p:nvPr/>
        </p:nvSpPr>
        <p:spPr>
          <a:xfrm>
            <a:off x="2700986" y="2480453"/>
            <a:ext cx="903365" cy="68351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Queue Master</a:t>
            </a:r>
          </a:p>
          <a:p>
            <a:pPr algn="ctr" defTabSz="685800">
              <a:buClrTx/>
              <a:defRPr/>
            </a:pPr>
            <a:r>
              <a:rPr lang="en-US" sz="825" kern="1200">
                <a:solidFill>
                  <a:sysClr val="windowText" lastClr="000000"/>
                </a:solidFill>
                <a:latin typeface="Arial" panose="020B0604020202020204"/>
              </a:rPr>
              <a:t>(single node)</a:t>
            </a:r>
            <a:endParaRPr lang="en-US" sz="1350" kern="1200">
              <a:solidFill>
                <a:sysClr val="windowText" lastClr="000000"/>
              </a:solidFill>
              <a:latin typeface="Arial" panose="020B0604020202020204"/>
            </a:endParaRPr>
          </a:p>
        </p:txBody>
      </p:sp>
      <p:sp>
        <p:nvSpPr>
          <p:cNvPr id="13" name="Flowchart: Process 12">
            <a:extLst>
              <a:ext uri="{FF2B5EF4-FFF2-40B4-BE49-F238E27FC236}">
                <a16:creationId xmlns:a16="http://schemas.microsoft.com/office/drawing/2014/main" id="{C528FDE1-D2E3-4185-95E4-0EB794AA980A}"/>
              </a:ext>
            </a:extLst>
          </p:cNvPr>
          <p:cNvSpPr/>
          <p:nvPr/>
        </p:nvSpPr>
        <p:spPr>
          <a:xfrm>
            <a:off x="4057650" y="2478543"/>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B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4" name="Flowchart: Process 13">
            <a:extLst>
              <a:ext uri="{FF2B5EF4-FFF2-40B4-BE49-F238E27FC236}">
                <a16:creationId xmlns:a16="http://schemas.microsoft.com/office/drawing/2014/main" id="{E1CC0ADD-24FF-456E-8F16-491AC2A5E496}"/>
              </a:ext>
            </a:extLst>
          </p:cNvPr>
          <p:cNvSpPr/>
          <p:nvPr/>
        </p:nvSpPr>
        <p:spPr>
          <a:xfrm>
            <a:off x="4057650" y="3473860"/>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C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5" name="TextBox 14">
            <a:extLst>
              <a:ext uri="{FF2B5EF4-FFF2-40B4-BE49-F238E27FC236}">
                <a16:creationId xmlns:a16="http://schemas.microsoft.com/office/drawing/2014/main" id="{C96C9363-A632-4112-8B71-BEBD448DFEF5}"/>
              </a:ext>
            </a:extLst>
          </p:cNvPr>
          <p:cNvSpPr txBox="1"/>
          <p:nvPr/>
        </p:nvSpPr>
        <p:spPr>
          <a:xfrm rot="5400000">
            <a:off x="5009195" y="420492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16" name="Flowchart: Process 15">
            <a:extLst>
              <a:ext uri="{FF2B5EF4-FFF2-40B4-BE49-F238E27FC236}">
                <a16:creationId xmlns:a16="http://schemas.microsoft.com/office/drawing/2014/main" id="{3F7BCCC6-EB21-4679-AFFD-D6BB77E867D9}"/>
              </a:ext>
            </a:extLst>
          </p:cNvPr>
          <p:cNvSpPr/>
          <p:nvPr/>
        </p:nvSpPr>
        <p:spPr>
          <a:xfrm>
            <a:off x="4118372" y="1755857"/>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7" name="Flowchart: Process 16">
            <a:extLst>
              <a:ext uri="{FF2B5EF4-FFF2-40B4-BE49-F238E27FC236}">
                <a16:creationId xmlns:a16="http://schemas.microsoft.com/office/drawing/2014/main" id="{19CEAF1B-B421-4645-8197-1D7B287FDE29}"/>
              </a:ext>
            </a:extLst>
          </p:cNvPr>
          <p:cNvSpPr/>
          <p:nvPr/>
        </p:nvSpPr>
        <p:spPr>
          <a:xfrm>
            <a:off x="4118372" y="274209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8" name="Flowchart: Process 17">
            <a:extLst>
              <a:ext uri="{FF2B5EF4-FFF2-40B4-BE49-F238E27FC236}">
                <a16:creationId xmlns:a16="http://schemas.microsoft.com/office/drawing/2014/main" id="{8BC04208-F2CF-4572-9AA6-57135D61473D}"/>
              </a:ext>
            </a:extLst>
          </p:cNvPr>
          <p:cNvSpPr/>
          <p:nvPr/>
        </p:nvSpPr>
        <p:spPr>
          <a:xfrm>
            <a:off x="4118372" y="3748305"/>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cxnSp>
        <p:nvCxnSpPr>
          <p:cNvPr id="20" name="Connector: Elbow 19">
            <a:extLst>
              <a:ext uri="{FF2B5EF4-FFF2-40B4-BE49-F238E27FC236}">
                <a16:creationId xmlns:a16="http://schemas.microsoft.com/office/drawing/2014/main" id="{3BEEF610-47A5-452F-B187-EAB4436EDFC3}"/>
              </a:ext>
            </a:extLst>
          </p:cNvPr>
          <p:cNvCxnSpPr>
            <a:cxnSpLocks/>
            <a:stCxn id="4" idx="1"/>
            <a:endCxn id="12" idx="1"/>
          </p:cNvCxnSpPr>
          <p:nvPr/>
        </p:nvCxnSpPr>
        <p:spPr>
          <a:xfrm>
            <a:off x="2188724" y="1827657"/>
            <a:ext cx="512263" cy="99455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678173D-81FD-4170-A8DF-367ACAAE7790}"/>
              </a:ext>
            </a:extLst>
          </p:cNvPr>
          <p:cNvCxnSpPr>
            <a:cxnSpLocks/>
            <a:stCxn id="9" idx="1"/>
            <a:endCxn id="12" idx="1"/>
          </p:cNvCxnSpPr>
          <p:nvPr/>
        </p:nvCxnSpPr>
        <p:spPr>
          <a:xfrm flipV="1">
            <a:off x="2188723" y="2822208"/>
            <a:ext cx="512264" cy="99455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DF462C3-458A-4391-88B6-A5975034DA72}"/>
              </a:ext>
            </a:extLst>
          </p:cNvPr>
          <p:cNvCxnSpPr>
            <a:cxnSpLocks/>
            <a:stCxn id="12" idx="3"/>
            <a:endCxn id="8" idx="1"/>
          </p:cNvCxnSpPr>
          <p:nvPr/>
        </p:nvCxnSpPr>
        <p:spPr>
          <a:xfrm flipV="1">
            <a:off x="3604351" y="1827657"/>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49BA765-472A-4310-80F5-AFB344E203A8}"/>
              </a:ext>
            </a:extLst>
          </p:cNvPr>
          <p:cNvCxnSpPr>
            <a:cxnSpLocks/>
            <a:stCxn id="12" idx="3"/>
            <a:endCxn id="14" idx="1"/>
          </p:cNvCxnSpPr>
          <p:nvPr/>
        </p:nvCxnSpPr>
        <p:spPr>
          <a:xfrm>
            <a:off x="3604351" y="2822208"/>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1F9990-6A7B-4F6B-841B-80FD0AF85471}"/>
              </a:ext>
            </a:extLst>
          </p:cNvPr>
          <p:cNvCxnSpPr>
            <a:cxnSpLocks/>
            <a:stCxn id="5" idx="1"/>
            <a:endCxn id="12" idx="1"/>
          </p:cNvCxnSpPr>
          <p:nvPr/>
        </p:nvCxnSpPr>
        <p:spPr>
          <a:xfrm flipV="1">
            <a:off x="2188723" y="2822208"/>
            <a:ext cx="512264" cy="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9C92B0D-0BB5-4140-91C9-8F35798B2C50}"/>
              </a:ext>
            </a:extLst>
          </p:cNvPr>
          <p:cNvCxnSpPr>
            <a:cxnSpLocks/>
            <a:stCxn id="12" idx="3"/>
            <a:endCxn id="13" idx="1"/>
          </p:cNvCxnSpPr>
          <p:nvPr/>
        </p:nvCxnSpPr>
        <p:spPr>
          <a:xfrm flipV="1">
            <a:off x="3604351" y="2821443"/>
            <a:ext cx="453299" cy="765"/>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0D7597C-691F-48BC-A48C-1356EDD59DF2}"/>
              </a:ext>
            </a:extLst>
          </p:cNvPr>
          <p:cNvCxnSpPr>
            <a:cxnSpLocks/>
            <a:stCxn id="11" idx="2"/>
            <a:endCxn id="12" idx="0"/>
          </p:cNvCxnSpPr>
          <p:nvPr/>
        </p:nvCxnSpPr>
        <p:spPr>
          <a:xfrm>
            <a:off x="3152669" y="1373160"/>
            <a:ext cx="0" cy="1107293"/>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B9F3E21-91DC-493F-8EC8-BD91F78573A9}"/>
              </a:ext>
            </a:extLst>
          </p:cNvPr>
          <p:cNvCxnSpPr>
            <a:cxnSpLocks/>
            <a:stCxn id="11" idx="3"/>
            <a:endCxn id="8" idx="3"/>
          </p:cNvCxnSpPr>
          <p:nvPr/>
        </p:nvCxnSpPr>
        <p:spPr>
          <a:xfrm>
            <a:off x="3604351" y="1120024"/>
            <a:ext cx="2664144" cy="707633"/>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26BBFD81-2ED3-4BAB-9CDC-200905B1301E}"/>
              </a:ext>
            </a:extLst>
          </p:cNvPr>
          <p:cNvCxnSpPr>
            <a:cxnSpLocks/>
            <a:stCxn id="11" idx="3"/>
            <a:endCxn id="13" idx="3"/>
          </p:cNvCxnSpPr>
          <p:nvPr/>
        </p:nvCxnSpPr>
        <p:spPr>
          <a:xfrm>
            <a:off x="3604351" y="1120024"/>
            <a:ext cx="2664144" cy="1701419"/>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4C0CCF84-A9BE-45E2-A566-BAB53B7B202B}"/>
              </a:ext>
            </a:extLst>
          </p:cNvPr>
          <p:cNvCxnSpPr>
            <a:cxnSpLocks/>
            <a:stCxn id="14" idx="3"/>
            <a:endCxn id="11" idx="3"/>
          </p:cNvCxnSpPr>
          <p:nvPr/>
        </p:nvCxnSpPr>
        <p:spPr>
          <a:xfrm flipH="1" flipV="1">
            <a:off x="3604351" y="1120024"/>
            <a:ext cx="2664144" cy="2696736"/>
          </a:xfrm>
          <a:prstGeom prst="bentConnector3">
            <a:avLst>
              <a:gd name="adj1" fmla="val -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A578AC-107F-4511-9435-84D0A80C478D}"/>
              </a:ext>
            </a:extLst>
          </p:cNvPr>
          <p:cNvSpPr txBox="1"/>
          <p:nvPr/>
        </p:nvSpPr>
        <p:spPr>
          <a:xfrm rot="16200000">
            <a:off x="2505260" y="1801276"/>
            <a:ext cx="1087067"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Request Pods</a:t>
            </a:r>
          </a:p>
        </p:txBody>
      </p:sp>
      <p:sp>
        <p:nvSpPr>
          <p:cNvPr id="71" name="TextBox 70">
            <a:extLst>
              <a:ext uri="{FF2B5EF4-FFF2-40B4-BE49-F238E27FC236}">
                <a16:creationId xmlns:a16="http://schemas.microsoft.com/office/drawing/2014/main" id="{BF1A68ED-1B22-491D-9B98-2EC191AFD654}"/>
              </a:ext>
            </a:extLst>
          </p:cNvPr>
          <p:cNvSpPr txBox="1"/>
          <p:nvPr/>
        </p:nvSpPr>
        <p:spPr>
          <a:xfrm rot="16200000">
            <a:off x="3249295" y="1929909"/>
            <a:ext cx="786797" cy="369332"/>
          </a:xfrm>
          <a:prstGeom prst="rect">
            <a:avLst/>
          </a:prstGeom>
          <a:noFill/>
        </p:spPr>
        <p:txBody>
          <a:bodyPr wrap="square">
            <a:spAutoFit/>
          </a:bodyPr>
          <a:lstStyle/>
          <a:p>
            <a:pPr algn="ctr" defTabSz="685800">
              <a:buClrTx/>
              <a:defRPr/>
            </a:pPr>
            <a:r>
              <a:rPr lang="en-US" sz="900" kern="1200">
                <a:solidFill>
                  <a:sysClr val="windowText" lastClr="000000"/>
                </a:solidFill>
                <a:ea typeface="+mn-ea"/>
                <a:cs typeface="+mn-cs"/>
              </a:rPr>
              <a:t>Send Task Information</a:t>
            </a:r>
          </a:p>
        </p:txBody>
      </p:sp>
      <p:sp>
        <p:nvSpPr>
          <p:cNvPr id="73" name="TextBox 72">
            <a:extLst>
              <a:ext uri="{FF2B5EF4-FFF2-40B4-BE49-F238E27FC236}">
                <a16:creationId xmlns:a16="http://schemas.microsoft.com/office/drawing/2014/main" id="{3EAF44DB-BAA5-4830-A58F-976642311FF2}"/>
              </a:ext>
            </a:extLst>
          </p:cNvPr>
          <p:cNvSpPr txBox="1"/>
          <p:nvPr/>
        </p:nvSpPr>
        <p:spPr>
          <a:xfrm>
            <a:off x="3656555" y="877179"/>
            <a:ext cx="2210845"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Provision Pods (or Remove Dead Pods)</a:t>
            </a:r>
          </a:p>
        </p:txBody>
      </p:sp>
      <p:sp>
        <p:nvSpPr>
          <p:cNvPr id="38" name="Cylinder 37">
            <a:extLst>
              <a:ext uri="{FF2B5EF4-FFF2-40B4-BE49-F238E27FC236}">
                <a16:creationId xmlns:a16="http://schemas.microsoft.com/office/drawing/2014/main" id="{A5E970A2-485E-436F-9EEF-6259D409649C}"/>
              </a:ext>
            </a:extLst>
          </p:cNvPr>
          <p:cNvSpPr/>
          <p:nvPr/>
        </p:nvSpPr>
        <p:spPr>
          <a:xfrm rot="16200000">
            <a:off x="7986950" y="894442"/>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Active Queue</a:t>
            </a:r>
          </a:p>
        </p:txBody>
      </p:sp>
      <p:sp>
        <p:nvSpPr>
          <p:cNvPr id="39" name="Cylinder 38">
            <a:extLst>
              <a:ext uri="{FF2B5EF4-FFF2-40B4-BE49-F238E27FC236}">
                <a16:creationId xmlns:a16="http://schemas.microsoft.com/office/drawing/2014/main" id="{ADACFC90-F089-40FE-9AA2-8BBC5D5F0884}"/>
              </a:ext>
            </a:extLst>
          </p:cNvPr>
          <p:cNvSpPr/>
          <p:nvPr/>
        </p:nvSpPr>
        <p:spPr>
          <a:xfrm rot="16200000">
            <a:off x="7986950" y="1887848"/>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Finished Queue</a:t>
            </a:r>
          </a:p>
        </p:txBody>
      </p:sp>
      <p:cxnSp>
        <p:nvCxnSpPr>
          <p:cNvPr id="46" name="Connector: Elbow 45">
            <a:extLst>
              <a:ext uri="{FF2B5EF4-FFF2-40B4-BE49-F238E27FC236}">
                <a16:creationId xmlns:a16="http://schemas.microsoft.com/office/drawing/2014/main" id="{D9F55780-40D9-4745-BC8E-D3E20E8E19EB}"/>
              </a:ext>
            </a:extLst>
          </p:cNvPr>
          <p:cNvCxnSpPr>
            <a:cxnSpLocks/>
            <a:stCxn id="12" idx="2"/>
            <a:endCxn id="38" idx="1"/>
          </p:cNvCxnSpPr>
          <p:nvPr/>
        </p:nvCxnSpPr>
        <p:spPr>
          <a:xfrm rot="5400000" flipH="1" flipV="1">
            <a:off x="4606498" y="373827"/>
            <a:ext cx="1336307" cy="4243967"/>
          </a:xfrm>
          <a:prstGeom prst="bentConnector4">
            <a:avLst>
              <a:gd name="adj1" fmla="val -125806"/>
              <a:gd name="adj2" fmla="val 89882"/>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F012B8F-7CA8-4339-87DA-4ED71A94E756}"/>
              </a:ext>
            </a:extLst>
          </p:cNvPr>
          <p:cNvCxnSpPr>
            <a:cxnSpLocks/>
            <a:stCxn id="12" idx="2"/>
            <a:endCxn id="39" idx="1"/>
          </p:cNvCxnSpPr>
          <p:nvPr/>
        </p:nvCxnSpPr>
        <p:spPr>
          <a:xfrm rot="5400000" flipH="1" flipV="1">
            <a:off x="5103202" y="870530"/>
            <a:ext cx="342900" cy="4243967"/>
          </a:xfrm>
          <a:prstGeom prst="bentConnector4">
            <a:avLst>
              <a:gd name="adj1" fmla="val -491667"/>
              <a:gd name="adj2" fmla="val 89994"/>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58B35EF-E9E5-4702-9C28-921ED15A6EC7}"/>
              </a:ext>
            </a:extLst>
          </p:cNvPr>
          <p:cNvSpPr txBox="1"/>
          <p:nvPr/>
        </p:nvSpPr>
        <p:spPr>
          <a:xfrm rot="16200000">
            <a:off x="2277425" y="4035757"/>
            <a:ext cx="1505306"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Update Status Queues</a:t>
            </a:r>
          </a:p>
        </p:txBody>
      </p:sp>
      <p:sp>
        <p:nvSpPr>
          <p:cNvPr id="60" name="Flowchart: Process 59">
            <a:extLst>
              <a:ext uri="{FF2B5EF4-FFF2-40B4-BE49-F238E27FC236}">
                <a16:creationId xmlns:a16="http://schemas.microsoft.com/office/drawing/2014/main" id="{92EE371C-02A1-4794-9184-98850CA732F9}"/>
              </a:ext>
            </a:extLst>
          </p:cNvPr>
          <p:cNvSpPr/>
          <p:nvPr/>
        </p:nvSpPr>
        <p:spPr>
          <a:xfrm>
            <a:off x="5170699" y="175173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Pod</a:t>
            </a:r>
            <a:r>
              <a:rPr lang="en-US" sz="1050" baseline="-25000" dirty="0">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1" name="Flowchart: Process 60">
            <a:extLst>
              <a:ext uri="{FF2B5EF4-FFF2-40B4-BE49-F238E27FC236}">
                <a16:creationId xmlns:a16="http://schemas.microsoft.com/office/drawing/2014/main" id="{3E58CE82-AC77-4CB4-A797-20C80574A445}"/>
              </a:ext>
            </a:extLst>
          </p:cNvPr>
          <p:cNvSpPr/>
          <p:nvPr/>
        </p:nvSpPr>
        <p:spPr>
          <a:xfrm>
            <a:off x="5170699" y="273797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2" name="Flowchart: Process 61">
            <a:extLst>
              <a:ext uri="{FF2B5EF4-FFF2-40B4-BE49-F238E27FC236}">
                <a16:creationId xmlns:a16="http://schemas.microsoft.com/office/drawing/2014/main" id="{C2702190-161A-4B84-91E8-99E4E533888A}"/>
              </a:ext>
            </a:extLst>
          </p:cNvPr>
          <p:cNvSpPr/>
          <p:nvPr/>
        </p:nvSpPr>
        <p:spPr>
          <a:xfrm>
            <a:off x="5170699" y="374418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3" name="TextBox 62">
            <a:extLst>
              <a:ext uri="{FF2B5EF4-FFF2-40B4-BE49-F238E27FC236}">
                <a16:creationId xmlns:a16="http://schemas.microsoft.com/office/drawing/2014/main" id="{689B5C04-88EE-4214-9B86-425978164AAA}"/>
              </a:ext>
            </a:extLst>
          </p:cNvPr>
          <p:cNvSpPr txBox="1"/>
          <p:nvPr/>
        </p:nvSpPr>
        <p:spPr>
          <a:xfrm>
            <a:off x="4707381" y="361815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5" name="TextBox 64">
            <a:extLst>
              <a:ext uri="{FF2B5EF4-FFF2-40B4-BE49-F238E27FC236}">
                <a16:creationId xmlns:a16="http://schemas.microsoft.com/office/drawing/2014/main" id="{2FA303CC-8BC5-45B1-B76D-E5FE6EE58461}"/>
              </a:ext>
            </a:extLst>
          </p:cNvPr>
          <p:cNvSpPr txBox="1"/>
          <p:nvPr/>
        </p:nvSpPr>
        <p:spPr>
          <a:xfrm>
            <a:off x="4701657" y="2616064"/>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6" name="TextBox 65">
            <a:extLst>
              <a:ext uri="{FF2B5EF4-FFF2-40B4-BE49-F238E27FC236}">
                <a16:creationId xmlns:a16="http://schemas.microsoft.com/office/drawing/2014/main" id="{17966F98-79C9-450F-A006-EC13781CF937}"/>
              </a:ext>
            </a:extLst>
          </p:cNvPr>
          <p:cNvSpPr txBox="1"/>
          <p:nvPr/>
        </p:nvSpPr>
        <p:spPr>
          <a:xfrm>
            <a:off x="4701657" y="1632865"/>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42" name="Title 1">
            <a:extLst>
              <a:ext uri="{FF2B5EF4-FFF2-40B4-BE49-F238E27FC236}">
                <a16:creationId xmlns:a16="http://schemas.microsoft.com/office/drawing/2014/main" id="{66AD7EAB-E066-474F-A8AD-7F2E1AD09552}"/>
              </a:ext>
            </a:extLst>
          </p:cNvPr>
          <p:cNvSpPr txBox="1">
            <a:spLocks/>
          </p:cNvSpPr>
          <p:nvPr/>
        </p:nvSpPr>
        <p:spPr>
          <a:xfrm>
            <a:off x="128188" y="38109"/>
            <a:ext cx="8625525" cy="6876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Raleway"/>
              <a:buNone/>
              <a:defRPr sz="3000" b="1" i="0" u="none" strike="noStrike" cap="none" baseline="0">
                <a:solidFill>
                  <a:schemeClr val="bg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solidFill>
                  <a:schemeClr val="tx1"/>
                </a:solidFill>
              </a:rPr>
              <a:t>Kubernetes + Queue-Based Architecture</a:t>
            </a:r>
          </a:p>
        </p:txBody>
      </p:sp>
    </p:spTree>
    <p:extLst>
      <p:ext uri="{BB962C8B-B14F-4D97-AF65-F5344CB8AC3E}">
        <p14:creationId xmlns:p14="http://schemas.microsoft.com/office/powerpoint/2010/main" val="261719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B1B-F0E4-190C-C7C0-2DFF0111DDFF}"/>
              </a:ext>
            </a:extLst>
          </p:cNvPr>
          <p:cNvSpPr>
            <a:spLocks noGrp="1"/>
          </p:cNvSpPr>
          <p:nvPr>
            <p:ph type="title"/>
          </p:nvPr>
        </p:nvSpPr>
        <p:spPr/>
        <p:txBody>
          <a:bodyPr/>
          <a:lstStyle/>
          <a:p>
            <a:r>
              <a:rPr lang="en-US" dirty="0"/>
              <a:t>Example Pod Specification</a:t>
            </a:r>
          </a:p>
        </p:txBody>
      </p:sp>
      <p:sp>
        <p:nvSpPr>
          <p:cNvPr id="3" name="Text Placeholder 2">
            <a:extLst>
              <a:ext uri="{FF2B5EF4-FFF2-40B4-BE49-F238E27FC236}">
                <a16:creationId xmlns:a16="http://schemas.microsoft.com/office/drawing/2014/main" id="{1A2AEE3B-2E2D-6471-12BB-376625E2D15A}"/>
              </a:ext>
            </a:extLst>
          </p:cNvPr>
          <p:cNvSpPr>
            <a:spLocks noGrp="1"/>
          </p:cNvSpPr>
          <p:nvPr>
            <p:ph type="body" idx="1"/>
          </p:nvPr>
        </p:nvSpPr>
        <p:spPr>
          <a:xfrm>
            <a:off x="179110" y="1846804"/>
            <a:ext cx="2545238" cy="2806200"/>
          </a:xfrm>
        </p:spPr>
        <p:txBody>
          <a:bodyPr/>
          <a:lstStyle/>
          <a:p>
            <a:r>
              <a:rPr lang="en-US" dirty="0"/>
              <a:t>Specifies the name of the pod, its image, and other information.</a:t>
            </a:r>
          </a:p>
          <a:p>
            <a:pPr lvl="1">
              <a:spcBef>
                <a:spcPts val="600"/>
              </a:spcBef>
            </a:pPr>
            <a:r>
              <a:rPr lang="en-US" dirty="0"/>
              <a:t>Volumes</a:t>
            </a:r>
          </a:p>
          <a:p>
            <a:pPr lvl="1">
              <a:spcBef>
                <a:spcPts val="600"/>
              </a:spcBef>
            </a:pPr>
            <a:r>
              <a:rPr lang="en-US" dirty="0"/>
              <a:t>Commands</a:t>
            </a:r>
          </a:p>
          <a:p>
            <a:pPr lvl="1">
              <a:spcBef>
                <a:spcPts val="600"/>
              </a:spcBef>
            </a:pPr>
            <a:r>
              <a:rPr lang="en-US" dirty="0"/>
              <a:t>Secrets</a:t>
            </a:r>
          </a:p>
          <a:p>
            <a:pPr lvl="1">
              <a:spcBef>
                <a:spcPts val="600"/>
              </a:spcBef>
            </a:pPr>
            <a:r>
              <a:rPr lang="en-US" dirty="0"/>
              <a:t>Resource Requests</a:t>
            </a:r>
          </a:p>
          <a:p>
            <a:pPr lvl="2">
              <a:spcBef>
                <a:spcPts val="0"/>
              </a:spcBef>
            </a:pPr>
            <a:r>
              <a:rPr lang="en-US" dirty="0"/>
              <a:t>CPUs</a:t>
            </a:r>
          </a:p>
          <a:p>
            <a:pPr lvl="2">
              <a:spcBef>
                <a:spcPts val="0"/>
              </a:spcBef>
            </a:pPr>
            <a:r>
              <a:rPr lang="en-US" dirty="0"/>
              <a:t>GPUs</a:t>
            </a:r>
          </a:p>
          <a:p>
            <a:pPr lvl="2">
              <a:spcBef>
                <a:spcPts val="0"/>
              </a:spcBef>
            </a:pPr>
            <a:r>
              <a:rPr lang="en-US" dirty="0"/>
              <a:t>Memory</a:t>
            </a:r>
          </a:p>
          <a:p>
            <a:pPr lvl="1">
              <a:spcBef>
                <a:spcPts val="600"/>
              </a:spcBef>
            </a:pPr>
            <a:r>
              <a:rPr lang="en-US" dirty="0"/>
              <a:t>Tolerations</a:t>
            </a:r>
          </a:p>
          <a:p>
            <a:pPr lvl="1"/>
            <a:endParaRPr lang="en-US" dirty="0"/>
          </a:p>
        </p:txBody>
      </p:sp>
      <p:sp>
        <p:nvSpPr>
          <p:cNvPr id="5" name="TextBox 4">
            <a:extLst>
              <a:ext uri="{FF2B5EF4-FFF2-40B4-BE49-F238E27FC236}">
                <a16:creationId xmlns:a16="http://schemas.microsoft.com/office/drawing/2014/main" id="{825E10E9-DEC9-869E-88FE-327CE227BEDE}"/>
              </a:ext>
            </a:extLst>
          </p:cNvPr>
          <p:cNvSpPr txBox="1"/>
          <p:nvPr/>
        </p:nvSpPr>
        <p:spPr>
          <a:xfrm>
            <a:off x="2724347" y="0"/>
            <a:ext cx="6419653" cy="5078313"/>
          </a:xfrm>
          <a:prstGeom prst="rect">
            <a:avLst/>
          </a:prstGeom>
          <a:solidFill>
            <a:schemeClr val="bg2"/>
          </a:solidFill>
        </p:spPr>
        <p:txBody>
          <a:bodyPr wrap="square">
            <a:spAutoFit/>
          </a:bodyPr>
          <a:lstStyle/>
          <a:p>
            <a:r>
              <a:rPr lang="en-US" sz="1200" b="0" dirty="0" err="1">
                <a:solidFill>
                  <a:srgbClr val="569CD6"/>
                </a:solidFill>
                <a:effectLst/>
                <a:latin typeface="Consolas" panose="020B0609020204030204" pitchFamily="49" charset="0"/>
              </a:rPr>
              <a:t>apiVersion</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v1</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kind</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Pod</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metadata</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instructor-test-01</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spec</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restartPolicy</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Never</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containers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instructor-</a:t>
            </a:r>
            <a:r>
              <a:rPr lang="en-US" sz="1200" b="0" dirty="0" err="1">
                <a:solidFill>
                  <a:srgbClr val="CE9178"/>
                </a:solidFill>
                <a:effectLst/>
                <a:latin typeface="Consolas" panose="020B0609020204030204" pitchFamily="49" charset="0"/>
              </a:rPr>
              <a:t>sklearn</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image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crdsba6190deveastus001.azurecr.io/</a:t>
            </a:r>
            <a:r>
              <a:rPr lang="en-US" sz="1200" b="0" dirty="0" err="1">
                <a:solidFill>
                  <a:srgbClr val="CE9178"/>
                </a:solidFill>
                <a:effectLst/>
                <a:latin typeface="Consolas" panose="020B0609020204030204" pitchFamily="49" charset="0"/>
              </a:rPr>
              <a:t>instructor_sklearn:latest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volumeMounts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datalake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mountPath</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mnt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datalake</a:t>
            </a:r>
            <a:r>
              <a:rPr lang="en-US" sz="1200" b="0" dirty="0">
                <a:solidFill>
                  <a:srgbClr val="CE9178"/>
                </a:solidFill>
                <a:effectLst/>
                <a:latin typeface="Consolas" panose="020B0609020204030204" pitchFamily="49" charset="0"/>
              </a:rPr>
              <a: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readOnly</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false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command: ["/bin/bash", "-c"]</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a:t>
            </a:r>
            <a:r>
              <a:rPr lang="en-US" sz="1200" b="0" dirty="0" err="1">
                <a:solidFill>
                  <a:srgbClr val="6A9955"/>
                </a:solidFill>
                <a:effectLst/>
                <a:latin typeface="Consolas" panose="020B0609020204030204" pitchFamily="49" charset="0"/>
              </a:rPr>
              <a:t>args</a:t>
            </a:r>
            <a:r>
              <a:rPr lang="en-US" sz="1200" b="0" dirty="0">
                <a:solidFill>
                  <a:srgbClr val="6A9955"/>
                </a:solidFill>
                <a:effectLst/>
                <a:latin typeface="Consolas" panose="020B0609020204030204" pitchFamily="49" charset="0"/>
              </a:rPr>
              <a:t>: ["./run.py"]</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command</a:t>
            </a:r>
            <a:r>
              <a:rPr lang="en-US" sz="1200" b="0" dirty="0">
                <a:solidFill>
                  <a:srgbClr val="CCCCCC"/>
                </a:solidFill>
                <a:effectLst/>
                <a:latin typeface="Consolas" panose="020B0609020204030204" pitchFamily="49" charset="0"/>
              </a:rPr>
              <a:t>: [ </a:t>
            </a:r>
            <a:r>
              <a:rPr lang="en-US" sz="1200" b="0" dirty="0">
                <a:solidFill>
                  <a:srgbClr val="CE9178"/>
                </a:solidFill>
                <a:effectLst/>
                <a:latin typeface="Consolas" panose="020B0609020204030204" pitchFamily="49" charset="0"/>
              </a:rPr>
              <a:t>"/bin/bash"</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"-c"</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args</a:t>
            </a:r>
            <a:r>
              <a:rPr lang="en-US" sz="1200" b="0" dirty="0">
                <a:solidFill>
                  <a:srgbClr val="CCCCCC"/>
                </a:solidFill>
                <a:effectLst/>
                <a:latin typeface="Consolas" panose="020B0609020204030204" pitchFamily="49" charset="0"/>
              </a:rPr>
              <a:t>: [ </a:t>
            </a:r>
            <a:r>
              <a:rPr lang="en-US" sz="1200" b="0" dirty="0">
                <a:solidFill>
                  <a:srgbClr val="CE9178"/>
                </a:solidFill>
                <a:effectLst/>
                <a:latin typeface="Consolas" panose="020B0609020204030204" pitchFamily="49" charset="0"/>
              </a:rPr>
              <a:t>"while true; do sleep 30; done;"</a:t>
            </a:r>
            <a:r>
              <a:rPr lang="en-US" sz="1200" b="0" dirty="0">
                <a:solidFill>
                  <a:srgbClr val="CCCCCC"/>
                </a:solidFill>
                <a:effectLst/>
                <a:latin typeface="Consolas" panose="020B0609020204030204" pitchFamily="49" charset="0"/>
              </a:rPr>
              <a:t> ]</a:t>
            </a: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resources:</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limits:</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memory: "2Gi"</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a:t>
            </a:r>
            <a:r>
              <a:rPr lang="en-US" sz="1200" b="0" dirty="0" err="1">
                <a:solidFill>
                  <a:srgbClr val="6A9955"/>
                </a:solidFill>
                <a:effectLst/>
                <a:latin typeface="Consolas" panose="020B0609020204030204" pitchFamily="49" charset="0"/>
              </a:rPr>
              <a:t>cpu</a:t>
            </a:r>
            <a:r>
              <a:rPr lang="en-US" sz="1200" b="0" dirty="0">
                <a:solidFill>
                  <a:srgbClr val="6A9955"/>
                </a:solidFill>
                <a:effectLst/>
                <a:latin typeface="Consolas" panose="020B0609020204030204" pitchFamily="49" charset="0"/>
              </a:rPr>
              <a:t>: "200m"</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imagePullSecrets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acr</a:t>
            </a:r>
            <a:r>
              <a:rPr lang="en-US" sz="1200" b="0" dirty="0">
                <a:solidFill>
                  <a:srgbClr val="CE9178"/>
                </a:solidFill>
                <a:effectLst/>
                <a:latin typeface="Consolas" panose="020B0609020204030204" pitchFamily="49" charset="0"/>
              </a:rPr>
              <a:t>-secret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volumes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datalake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persistentVolumeClaim</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claimName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pvc</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datalake</a:t>
            </a:r>
            <a:r>
              <a:rPr lang="en-US" sz="1200" b="0" dirty="0">
                <a:solidFill>
                  <a:srgbClr val="CE9178"/>
                </a:solidFill>
                <a:effectLst/>
                <a:latin typeface="Consolas" panose="020B0609020204030204" pitchFamily="49" charset="0"/>
              </a:rPr>
              <a:t>-class-blob</a:t>
            </a:r>
            <a:endParaRPr lang="en-US" sz="12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300343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err="1"/>
              <a:t>kubectl</a:t>
            </a:r>
            <a:r>
              <a:rPr lang="en-US" dirty="0"/>
              <a:t>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570322" y="1924328"/>
            <a:ext cx="8003356" cy="738664"/>
          </a:xfrm>
          <a:prstGeom prst="rect">
            <a:avLst/>
          </a:prstGeom>
          <a:solidFill>
            <a:srgbClr val="CCCCFF"/>
          </a:solidFill>
        </p:spPr>
        <p:txBody>
          <a:bodyPr wrap="square" rtlCol="0">
            <a:spAutoFit/>
          </a:bodyPr>
          <a:lstStyle/>
          <a:p>
            <a:r>
              <a:rPr lang="en-US" dirty="0"/>
              <a:t>Apply Kubernetes Pod</a:t>
            </a:r>
          </a:p>
          <a:p>
            <a:pPr marL="285750" indent="-285750">
              <a:buFont typeface="Arial" panose="020B0604020202020204" pitchFamily="34" charset="0"/>
              <a:buChar char="•"/>
            </a:pPr>
            <a:r>
              <a:rPr lang="en-US" dirty="0" err="1"/>
              <a:t>kubectl</a:t>
            </a:r>
            <a:r>
              <a:rPr lang="en-US" dirty="0"/>
              <a:t> apply -f &lt;pod </a:t>
            </a:r>
            <a:r>
              <a:rPr lang="en-US" dirty="0" err="1"/>
              <a:t>yaml</a:t>
            </a:r>
            <a:r>
              <a:rPr lang="en-US" dirty="0"/>
              <a:t> file&gt;</a:t>
            </a:r>
          </a:p>
          <a:p>
            <a:pPr marL="285750" indent="-285750">
              <a:buFont typeface="Arial" panose="020B0604020202020204" pitchFamily="34" charset="0"/>
              <a:buChar char="•"/>
            </a:pPr>
            <a:r>
              <a:rPr lang="en-US" dirty="0" err="1"/>
              <a:t>kubectl</a:t>
            </a:r>
            <a:r>
              <a:rPr lang="en-US" dirty="0"/>
              <a:t> apply -f </a:t>
            </a:r>
            <a:r>
              <a:rPr lang="en-US" dirty="0" err="1"/>
              <a:t>example_pod.yml</a:t>
            </a:r>
            <a:endParaRPr lang="en-US" dirty="0"/>
          </a:p>
        </p:txBody>
      </p:sp>
      <p:sp>
        <p:nvSpPr>
          <p:cNvPr id="8" name="TextBox 7">
            <a:extLst>
              <a:ext uri="{FF2B5EF4-FFF2-40B4-BE49-F238E27FC236}">
                <a16:creationId xmlns:a16="http://schemas.microsoft.com/office/drawing/2014/main" id="{25D319BF-B14C-AB07-F854-AD90CD381FC3}"/>
              </a:ext>
            </a:extLst>
          </p:cNvPr>
          <p:cNvSpPr txBox="1"/>
          <p:nvPr/>
        </p:nvSpPr>
        <p:spPr>
          <a:xfrm>
            <a:off x="570321" y="2869792"/>
            <a:ext cx="8003357" cy="738664"/>
          </a:xfrm>
          <a:prstGeom prst="rect">
            <a:avLst/>
          </a:prstGeom>
          <a:solidFill>
            <a:srgbClr val="CCCCFF"/>
          </a:solidFill>
        </p:spPr>
        <p:txBody>
          <a:bodyPr wrap="square" rtlCol="0">
            <a:spAutoFit/>
          </a:bodyPr>
          <a:lstStyle/>
          <a:p>
            <a:r>
              <a:rPr lang="en-US" dirty="0"/>
              <a:t>Execute Command in Pod</a:t>
            </a:r>
          </a:p>
          <a:p>
            <a:pPr marL="285750" indent="-285750">
              <a:buFont typeface="Arial" panose="020B0604020202020204" pitchFamily="34" charset="0"/>
              <a:buChar char="•"/>
            </a:pPr>
            <a:r>
              <a:rPr lang="en-US" dirty="0" err="1"/>
              <a:t>kubectl</a:t>
            </a:r>
            <a:r>
              <a:rPr lang="en-US" dirty="0"/>
              <a:t> exec -it &lt;</a:t>
            </a:r>
            <a:r>
              <a:rPr lang="en-US" dirty="0" err="1"/>
              <a:t>pod_name</a:t>
            </a:r>
            <a:r>
              <a:rPr lang="en-US" dirty="0"/>
              <a:t>&gt; -- &lt;command&gt;</a:t>
            </a:r>
          </a:p>
          <a:p>
            <a:pPr marL="285750" indent="-285750">
              <a:buFont typeface="Arial" panose="020B0604020202020204" pitchFamily="34" charset="0"/>
              <a:buChar char="•"/>
            </a:pPr>
            <a:r>
              <a:rPr lang="en-US" dirty="0" err="1"/>
              <a:t>kubectl</a:t>
            </a:r>
            <a:r>
              <a:rPr lang="en-US" dirty="0"/>
              <a:t> exec -it instructor-test-01 -- /bin/bash train.py</a:t>
            </a:r>
          </a:p>
        </p:txBody>
      </p:sp>
      <p:sp>
        <p:nvSpPr>
          <p:cNvPr id="9" name="TextBox 8">
            <a:extLst>
              <a:ext uri="{FF2B5EF4-FFF2-40B4-BE49-F238E27FC236}">
                <a16:creationId xmlns:a16="http://schemas.microsoft.com/office/drawing/2014/main" id="{1986409A-D43E-AD43-FAA7-486E22C93C7F}"/>
              </a:ext>
            </a:extLst>
          </p:cNvPr>
          <p:cNvSpPr txBox="1"/>
          <p:nvPr/>
        </p:nvSpPr>
        <p:spPr>
          <a:xfrm>
            <a:off x="570322" y="978864"/>
            <a:ext cx="8003357" cy="738664"/>
          </a:xfrm>
          <a:prstGeom prst="rect">
            <a:avLst/>
          </a:prstGeom>
          <a:solidFill>
            <a:srgbClr val="CCCCFF"/>
          </a:solidFill>
        </p:spPr>
        <p:txBody>
          <a:bodyPr wrap="square" rtlCol="0">
            <a:spAutoFit/>
          </a:bodyPr>
          <a:lstStyle/>
          <a:p>
            <a:r>
              <a:rPr lang="en-US" dirty="0"/>
              <a:t>Get Azure Kubernetes Service Credentials</a:t>
            </a:r>
          </a:p>
          <a:p>
            <a:pPr marL="285750" indent="-285750">
              <a:buFont typeface="Arial" panose="020B0604020202020204" pitchFamily="34" charset="0"/>
              <a:buChar char="•"/>
            </a:pPr>
            <a:r>
              <a:rPr lang="en-US" dirty="0" err="1"/>
              <a:t>az</a:t>
            </a:r>
            <a:r>
              <a:rPr lang="en-US" dirty="0"/>
              <a:t> </a:t>
            </a:r>
            <a:r>
              <a:rPr lang="en-US" dirty="0" err="1"/>
              <a:t>aks</a:t>
            </a:r>
            <a:r>
              <a:rPr lang="en-US" dirty="0"/>
              <a:t> get-credentials --resource-group rg-ahab-dev-eastus-001 --name kub-ahab-dev-eastus-001 --overwrite-existing</a:t>
            </a:r>
          </a:p>
        </p:txBody>
      </p:sp>
    </p:spTree>
    <p:extLst>
      <p:ext uri="{BB962C8B-B14F-4D97-AF65-F5344CB8AC3E}">
        <p14:creationId xmlns:p14="http://schemas.microsoft.com/office/powerpoint/2010/main" val="1192071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Apache Spark +</a:t>
            </a:r>
            <a:br>
              <a:rPr lang="en-US" dirty="0">
                <a:solidFill>
                  <a:schemeClr val="tx1"/>
                </a:solidFill>
              </a:rPr>
            </a:br>
            <a:r>
              <a:rPr lang="en-US" dirty="0">
                <a:solidFill>
                  <a:schemeClr val="tx1"/>
                </a:solidFill>
              </a:rPr>
              <a:t>Databricks</a:t>
            </a:r>
          </a:p>
        </p:txBody>
      </p:sp>
    </p:spTree>
    <p:extLst>
      <p:ext uri="{BB962C8B-B14F-4D97-AF65-F5344CB8AC3E}">
        <p14:creationId xmlns:p14="http://schemas.microsoft.com/office/powerpoint/2010/main" val="1186754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1929" y="1086515"/>
            <a:ext cx="8740142" cy="4431952"/>
          </a:xfrm>
        </p:spPr>
        <p:txBody>
          <a:bodyPr/>
          <a:lstStyle/>
          <a:p>
            <a:pPr>
              <a:lnSpc>
                <a:spcPct val="100000"/>
              </a:lnSpc>
              <a:spcBef>
                <a:spcPts val="450"/>
              </a:spcBef>
              <a:spcAft>
                <a:spcPts val="45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450"/>
              </a:spcBef>
              <a:spcAft>
                <a:spcPts val="45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GraphX, Streaming and Machine Learning Library (MLlib)</a:t>
            </a:r>
          </a:p>
          <a:p>
            <a:pPr marL="0" indent="0">
              <a:lnSpc>
                <a:spcPct val="100000"/>
              </a:lnSpc>
              <a:spcBef>
                <a:spcPts val="450"/>
              </a:spcBef>
              <a:spcAft>
                <a:spcPts val="900"/>
              </a:spcAft>
              <a:buNone/>
            </a:pPr>
            <a:r>
              <a:rPr lang="en-US" sz="3600" b="1" spc="-75" dirty="0">
                <a:ln w="3175">
                  <a:noFill/>
                </a:ln>
                <a:solidFill>
                  <a:schemeClr val="tx1"/>
                </a:solidFill>
                <a:latin typeface="Segoe UI Light"/>
                <a:cs typeface="Segoe UI" pitchFamily="34" charset="0"/>
              </a:rPr>
              <a:t>Why Databricks?</a:t>
            </a:r>
            <a:endParaRPr lang="en-US" sz="3300" dirty="0">
              <a:solidFill>
                <a:schemeClr val="tx1"/>
              </a:solidFill>
            </a:endParaRPr>
          </a:p>
          <a:p>
            <a:pPr>
              <a:lnSpc>
                <a:spcPct val="100000"/>
              </a:lnSpc>
              <a:spcBef>
                <a:spcPts val="450"/>
              </a:spcBef>
              <a:spcAft>
                <a:spcPts val="450"/>
              </a:spcAft>
            </a:pPr>
            <a:r>
              <a:rPr lang="en-US" dirty="0"/>
              <a:t>Databricks is the premium version of Spark available in the market </a:t>
            </a:r>
          </a:p>
          <a:p>
            <a:pPr>
              <a:lnSpc>
                <a:spcPct val="100000"/>
              </a:lnSpc>
              <a:spcBef>
                <a:spcPts val="450"/>
              </a:spcBef>
              <a:spcAft>
                <a:spcPts val="450"/>
              </a:spcAft>
            </a:pPr>
            <a:r>
              <a:rPr lang="en-US" dirty="0"/>
              <a:t>Spark founders created Databricks</a:t>
            </a:r>
          </a:p>
          <a:p>
            <a:pPr>
              <a:lnSpc>
                <a:spcPct val="100000"/>
              </a:lnSpc>
              <a:spcBef>
                <a:spcPts val="450"/>
              </a:spcBef>
              <a:spcAft>
                <a:spcPts val="450"/>
              </a:spcAft>
            </a:pPr>
            <a:r>
              <a:rPr lang="en-US" dirty="0"/>
              <a:t>Spark is the dominant workload in Hadoop</a:t>
            </a:r>
          </a:p>
          <a:p>
            <a:pPr>
              <a:lnSpc>
                <a:spcPct val="100000"/>
              </a:lnSpc>
              <a:spcBef>
                <a:spcPts val="450"/>
              </a:spcBef>
              <a:spcAft>
                <a:spcPts val="450"/>
              </a:spcAft>
            </a:pPr>
            <a:r>
              <a:rPr lang="en-US" b="1" dirty="0"/>
              <a:t>Databricks commits 75% of the code to Open Source Spark</a:t>
            </a:r>
            <a:r>
              <a:rPr lang="en-US" dirty="0"/>
              <a:t> </a:t>
            </a:r>
          </a:p>
          <a:p>
            <a:pPr marL="0" indent="0">
              <a:lnSpc>
                <a:spcPct val="100000"/>
              </a:lnSpc>
              <a:spcBef>
                <a:spcPts val="450"/>
              </a:spcBef>
              <a:spcAft>
                <a:spcPts val="900"/>
              </a:spcAft>
              <a:buNone/>
            </a:pPr>
            <a:endParaRPr lang="en-US" dirty="0"/>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a:xfrm>
            <a:off x="350332" y="306117"/>
            <a:ext cx="7886700" cy="994172"/>
          </a:xfrm>
        </p:spPr>
        <p:txBody>
          <a:bodyPr/>
          <a:lstStyle/>
          <a:p>
            <a:r>
              <a:rPr lang="en-US" b="1" dirty="0"/>
              <a:t>Why Spark?</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9434" y="175006"/>
            <a:ext cx="1115197" cy="565739"/>
          </a:xfrm>
          <a:prstGeom prst="rect">
            <a:avLst/>
          </a:prstGeom>
        </p:spPr>
      </p:pic>
    </p:spTree>
    <p:extLst>
      <p:ext uri="{BB962C8B-B14F-4D97-AF65-F5344CB8AC3E}">
        <p14:creationId xmlns:p14="http://schemas.microsoft.com/office/powerpoint/2010/main" val="1992158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9650" y="263364"/>
            <a:ext cx="6321600" cy="635400"/>
          </a:xfrm>
        </p:spPr>
        <p:txBody>
          <a:bodyPr/>
          <a:lstStyle/>
          <a:p>
            <a:r>
              <a:rPr lang="en-US" dirty="0"/>
              <a:t>Hadoop MapReduce </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30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chemeClr val="tx1"/>
                </a:solidFill>
                <a:latin typeface="Segoe UI Semilight"/>
                <a:ea typeface="+mn-ea"/>
                <a:cs typeface="+mn-cs"/>
              </a:rPr>
              <a:t>MapReduce in Hadoop </a:t>
            </a:r>
          </a:p>
        </p:txBody>
      </p:sp>
      <p:grpSp>
        <p:nvGrpSpPr>
          <p:cNvPr id="31" name="Group 30">
            <a:extLst>
              <a:ext uri="{FF2B5EF4-FFF2-40B4-BE49-F238E27FC236}">
                <a16:creationId xmlns:a16="http://schemas.microsoft.com/office/drawing/2014/main" id="{003A1FFB-BCFD-4C92-A7E8-B0BECAA7BFB3}"/>
              </a:ext>
            </a:extLst>
          </p:cNvPr>
          <p:cNvGrpSpPr/>
          <p:nvPr/>
        </p:nvGrpSpPr>
        <p:grpSpPr>
          <a:xfrm>
            <a:off x="1308464" y="3914183"/>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512629" y="3846125"/>
            <a:ext cx="7218621" cy="661591"/>
          </a:xfrm>
          <a:prstGeom prst="rect">
            <a:avLst/>
          </a:prstGeom>
        </p:spPr>
        <p:txBody>
          <a:bodyPr wrap="square" numCol="1">
            <a:spAutoFit/>
          </a:bodyPr>
          <a:lstStyle/>
          <a:p>
            <a:pPr>
              <a:lnSpc>
                <a:spcPct val="150000"/>
              </a:lnSpc>
              <a:spcAft>
                <a:spcPts val="1350"/>
              </a:spcAft>
              <a:defRPr/>
            </a:pPr>
            <a:r>
              <a:rPr lang="en-US" sz="900" kern="1200" spc="75" dirty="0">
                <a:solidFill>
                  <a:srgbClr val="505050"/>
                </a:solidFill>
                <a:latin typeface="Segoe UI Semibold" panose="020B0702040204020203" pitchFamily="34" charset="0"/>
                <a:ea typeface="+mn-ea"/>
                <a:cs typeface="Segoe UI" charset="0"/>
              </a:rPr>
              <a:t>Azure Storage</a:t>
            </a:r>
            <a:r>
              <a:rPr lang="en-US" sz="900" spc="75" dirty="0">
                <a:solidFill>
                  <a:srgbClr val="505050"/>
                </a:solidFill>
                <a:latin typeface="Segoe UI Semibold" panose="020B0702040204020203" pitchFamily="34" charset="0"/>
                <a:cs typeface="Segoe UI" charset="0"/>
              </a:rPr>
              <a:t> &gt; Driver &gt; VM/Parallelization &gt;  write to Disk &gt; VM/Parallelization &gt; write to disk &gt; repeat…  </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Writing to disk takes time… every time you run this process in MapReduce </a:t>
            </a:r>
          </a:p>
        </p:txBody>
      </p:sp>
      <p:grpSp>
        <p:nvGrpSpPr>
          <p:cNvPr id="59" name="Group 58">
            <a:extLst>
              <a:ext uri="{FF2B5EF4-FFF2-40B4-BE49-F238E27FC236}">
                <a16:creationId xmlns:a16="http://schemas.microsoft.com/office/drawing/2014/main" id="{F8A2F201-7A5C-4157-9C92-5E2C7FA1AB2A}"/>
              </a:ext>
            </a:extLst>
          </p:cNvPr>
          <p:cNvGrpSpPr/>
          <p:nvPr/>
        </p:nvGrpSpPr>
        <p:grpSpPr>
          <a:xfrm rot="20700000">
            <a:off x="1234350" y="4308917"/>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grpSp>
        <p:nvGrpSpPr>
          <p:cNvPr id="165" name="Group 164"/>
          <p:cNvGrpSpPr/>
          <p:nvPr/>
        </p:nvGrpSpPr>
        <p:grpSpPr>
          <a:xfrm>
            <a:off x="838058" y="1469368"/>
            <a:ext cx="7357994" cy="2008772"/>
            <a:chOff x="1117410" y="1959158"/>
            <a:chExt cx="9810659" cy="2678362"/>
          </a:xfrm>
        </p:grpSpPr>
        <p:sp>
          <p:nvSpPr>
            <p:cNvPr id="2" name="Flowchart: Magnetic Disk 1"/>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 name="Rectangle 2"/>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6" name="Rectangle 15"/>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Rectangle 16"/>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8" name="Rectangle 17"/>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Flowchart: Magnetic Disk 22"/>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29" name="Flowchart: Magnetic Disk 28"/>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0" name="Rectangle 29"/>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6" name="Rectangle 35"/>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7" name="Rectangle 36"/>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8" name="Rectangle 37"/>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5" name="Rectangle 44"/>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6" name="Rectangle 45"/>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7" name="Rectangle 46"/>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8" name="Rectangle 47"/>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5" name="Straight Connector 4"/>
            <p:cNvCxnSpPr>
              <a:stCxn id="23" idx="4"/>
              <a:endCxn id="15"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18" idx="1"/>
              <a:endCxn id="15"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5" idx="3"/>
              <a:endCxn id="16"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3" name="Straight Connector 52"/>
            <p:cNvCxnSpPr>
              <a:stCxn id="15" idx="3"/>
              <a:endCxn id="17"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6" name="Straight Connector 55"/>
            <p:cNvCxnSpPr>
              <a:stCxn id="15" idx="3"/>
              <a:endCxn id="3"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a:stCxn id="2" idx="2"/>
              <a:endCxn id="18"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p:cNvCxnSpPr>
              <a:stCxn id="2" idx="2"/>
              <a:endCxn id="16"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a:stCxn id="17" idx="3"/>
              <a:endCxn id="2"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8" name="Straight Connector 67"/>
            <p:cNvCxnSpPr>
              <a:stCxn id="3" idx="3"/>
              <a:endCxn id="2"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5" name="Straight Connector 74"/>
            <p:cNvCxnSpPr>
              <a:stCxn id="2"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6" name="Straight Connector 75"/>
            <p:cNvCxnSpPr>
              <a:stCxn id="2" idx="4"/>
              <a:endCxn id="36"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7" name="Straight Connector 76"/>
            <p:cNvCxnSpPr>
              <a:stCxn id="37" idx="3"/>
              <a:endCxn id="29"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8" name="Straight Connector 77"/>
            <p:cNvCxnSpPr>
              <a:stCxn id="2" idx="4"/>
              <a:endCxn id="30"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9" name="Straight Connector 78"/>
            <p:cNvCxnSpPr>
              <a:stCxn id="2" idx="4"/>
              <a:endCxn id="38"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0" name="Straight Connector 79"/>
            <p:cNvCxnSpPr>
              <a:stCxn id="2" idx="4"/>
              <a:endCxn id="37"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1" name="Straight Connector 80"/>
            <p:cNvCxnSpPr>
              <a:stCxn id="36" idx="3"/>
              <a:endCxn id="29"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2" name="Straight Connector 81"/>
            <p:cNvCxnSpPr>
              <a:stCxn id="38" idx="3"/>
              <a:endCxn id="29"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1" name="Straight Connector 110"/>
            <p:cNvCxnSpPr>
              <a:stCxn id="30" idx="3"/>
              <a:endCxn id="29"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4" name="Straight Connector 113"/>
            <p:cNvCxnSpPr>
              <a:stCxn id="45" idx="1"/>
              <a:endCxn id="29"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7" name="Straight Connector 116"/>
            <p:cNvCxnSpPr>
              <a:stCxn id="29" idx="4"/>
              <a:endCxn id="47"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0" name="Straight Connector 119"/>
            <p:cNvCxnSpPr>
              <a:stCxn id="46" idx="1"/>
              <a:endCxn id="29"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3" name="Straight Connector 122"/>
            <p:cNvCxnSpPr>
              <a:stCxn id="29" idx="4"/>
              <a:endCxn id="48"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227797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22739" y="245820"/>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Apache® Spark™ is FASTER and EASIER than MapReduce in Hadoop </a:t>
            </a:r>
          </a:p>
        </p:txBody>
      </p:sp>
      <p:sp>
        <p:nvSpPr>
          <p:cNvPr id="35" name="Rectangle 34">
            <a:extLst>
              <a:ext uri="{FF2B5EF4-FFF2-40B4-BE49-F238E27FC236}">
                <a16:creationId xmlns:a16="http://schemas.microsoft.com/office/drawing/2014/main" id="{8268176A-969E-4C64-8146-2B5181CCD420}"/>
              </a:ext>
            </a:extLst>
          </p:cNvPr>
          <p:cNvSpPr/>
          <p:nvPr/>
        </p:nvSpPr>
        <p:spPr>
          <a:xfrm>
            <a:off x="1300550" y="3904218"/>
            <a:ext cx="6980304" cy="1048877"/>
          </a:xfrm>
          <a:prstGeom prst="rect">
            <a:avLst/>
          </a:prstGeom>
        </p:spPr>
        <p:txBody>
          <a:bodyPr wrap="square" numCol="1">
            <a:spAutoFit/>
          </a:bodyPr>
          <a:lstStyle/>
          <a:p>
            <a:pPr defTabSz="685800">
              <a:lnSpc>
                <a:spcPct val="150000"/>
              </a:lnSpc>
              <a:spcAft>
                <a:spcPts val="1350"/>
              </a:spcAft>
              <a:buClrTx/>
              <a:defRPr/>
            </a:pPr>
            <a:r>
              <a:rPr lang="en-US" sz="900" spc="75" dirty="0">
                <a:solidFill>
                  <a:srgbClr val="505050"/>
                </a:solidFill>
                <a:latin typeface="Segoe UI Semibold" panose="020B0702040204020203" pitchFamily="34" charset="0"/>
                <a:cs typeface="Segoe UI" charset="0"/>
              </a:rPr>
              <a:t>Faster – In Spark data stays in cache this give Spark the speed over MapReduce (writing to disk)</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Easier – You can</a:t>
            </a:r>
            <a:r>
              <a:rPr lang="en-US" sz="900" spc="75" dirty="0">
                <a:solidFill>
                  <a:srgbClr val="505050"/>
                </a:solidFill>
                <a:latin typeface="Segoe UI Semibold" panose="020B0702040204020203" pitchFamily="34" charset="0"/>
                <a:cs typeface="Segoe UI" charset="0"/>
              </a:rPr>
              <a:t> use the language you are most comfortable with in Spark (Python, Scala, R, SQL)</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endParaRPr lang="en-US" sz="900" kern="1200" spc="75" dirty="0">
              <a:solidFill>
                <a:srgbClr val="505050"/>
              </a:solidFill>
              <a:latin typeface="Segoe UI Semibold" panose="020B0702040204020203" pitchFamily="34" charset="0"/>
              <a:ea typeface="+mn-ea"/>
              <a:cs typeface="Segoe UI" charset="0"/>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4325338"/>
            <a:ext cx="326319" cy="170682"/>
          </a:xfrm>
          <a:prstGeom prst="rect">
            <a:avLst/>
          </a:prstGeom>
        </p:spPr>
      </p:pic>
      <p:pic>
        <p:nvPicPr>
          <p:cNvPr id="36" name="Picture 35">
            <a:extLst>
              <a:ext uri="{FF2B5EF4-FFF2-40B4-BE49-F238E27FC236}">
                <a16:creationId xmlns:a16="http://schemas.microsoft.com/office/drawing/2014/main" id="{2030F3CF-2A5F-40AE-A931-3E2EA0F8494C}"/>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3948588"/>
            <a:ext cx="326319" cy="170682"/>
          </a:xfrm>
          <a:prstGeom prst="rect">
            <a:avLst/>
          </a:prstGeom>
        </p:spPr>
      </p:pic>
      <p:grpSp>
        <p:nvGrpSpPr>
          <p:cNvPr id="8" name="Group 7"/>
          <p:cNvGrpSpPr/>
          <p:nvPr/>
        </p:nvGrpSpPr>
        <p:grpSpPr>
          <a:xfrm>
            <a:off x="1021288" y="1562164"/>
            <a:ext cx="7357994" cy="2008772"/>
            <a:chOff x="1117410" y="1959158"/>
            <a:chExt cx="9810659" cy="2678362"/>
          </a:xfrm>
        </p:grpSpPr>
        <p:sp>
          <p:nvSpPr>
            <p:cNvPr id="10" name="Flowchart: Magnetic Disk 9"/>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1" name="Rectangle 10"/>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2" name="Rectangle 11"/>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4" name="Rectangle 13"/>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6" name="Rectangle 15"/>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Flowchart: Magnetic Disk 16"/>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18" name="Flowchart: Magnetic Disk 17"/>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9" name="Rectangle 18"/>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0" name="Rectangle 19"/>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1" name="Rectangle 20"/>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2" name="Rectangle 21"/>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Rectangle 22"/>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4" name="Rectangle 23"/>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5" name="Rectangle 24"/>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6" name="Rectangle 25"/>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27" name="Straight Connector 26"/>
            <p:cNvCxnSpPr>
              <a:stCxn id="17" idx="4"/>
              <a:endCxn id="12"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8" name="Straight Connector 27"/>
            <p:cNvCxnSpPr>
              <a:stCxn id="16" idx="1"/>
              <a:endCxn id="12"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9" name="Straight Connector 28"/>
            <p:cNvCxnSpPr>
              <a:stCxn id="12" idx="3"/>
              <a:endCxn id="14"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p:cNvCxnSpPr>
              <a:stCxn id="12" idx="3"/>
              <a:endCxn id="15"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1" name="Straight Connector 30"/>
            <p:cNvCxnSpPr>
              <a:stCxn id="12" idx="3"/>
              <a:endCxn id="11"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2" name="Straight Connector 31"/>
            <p:cNvCxnSpPr>
              <a:stCxn id="10" idx="2"/>
              <a:endCxn id="16"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3" name="Straight Connector 32"/>
            <p:cNvCxnSpPr>
              <a:stCxn id="10" idx="2"/>
              <a:endCxn id="14"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4" name="Straight Connector 33"/>
            <p:cNvCxnSpPr>
              <a:stCxn id="15" idx="3"/>
              <a:endCxn id="10"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7" name="Straight Connector 36"/>
            <p:cNvCxnSpPr>
              <a:stCxn id="11" idx="3"/>
              <a:endCxn id="10"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8" name="Straight Connector 37"/>
            <p:cNvCxnSpPr>
              <a:stCxn id="10"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9" name="Straight Connector 38"/>
            <p:cNvCxnSpPr>
              <a:stCxn id="10" idx="4"/>
              <a:endCxn id="20"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0" name="Straight Connector 39"/>
            <p:cNvCxnSpPr>
              <a:stCxn id="21" idx="3"/>
              <a:endCxn id="18"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1" name="Straight Connector 40"/>
            <p:cNvCxnSpPr>
              <a:stCxn id="10" idx="4"/>
              <a:endCxn id="19"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2" name="Straight Connector 41"/>
            <p:cNvCxnSpPr>
              <a:stCxn id="10" idx="4"/>
              <a:endCxn id="22"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3" name="Straight Connector 42"/>
            <p:cNvCxnSpPr>
              <a:stCxn id="10" idx="4"/>
              <a:endCxn id="21"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4" name="Straight Connector 43"/>
            <p:cNvCxnSpPr>
              <a:stCxn id="20" idx="3"/>
              <a:endCxn id="18"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5" name="Straight Connector 44"/>
            <p:cNvCxnSpPr>
              <a:stCxn id="22" idx="3"/>
              <a:endCxn id="18"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6" name="Straight Connector 45"/>
            <p:cNvCxnSpPr>
              <a:stCxn id="19" idx="3"/>
              <a:endCxn id="18"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7" name="Straight Connector 46"/>
            <p:cNvCxnSpPr>
              <a:stCxn id="23" idx="1"/>
              <a:endCxn id="18"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8" name="Straight Connector 47"/>
            <p:cNvCxnSpPr>
              <a:stCxn id="18" idx="4"/>
              <a:endCxn id="25"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24" idx="1"/>
              <a:endCxn id="18"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8" idx="4"/>
              <a:endCxn id="26"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47433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249B-21DB-A844-9F8C-CA734764DABD}"/>
              </a:ext>
            </a:extLst>
          </p:cNvPr>
          <p:cNvSpPr>
            <a:spLocks noGrp="1"/>
          </p:cNvSpPr>
          <p:nvPr>
            <p:ph type="title"/>
          </p:nvPr>
        </p:nvSpPr>
        <p:spPr>
          <a:xfrm>
            <a:off x="229480" y="115033"/>
            <a:ext cx="6321600" cy="635400"/>
          </a:xfrm>
        </p:spPr>
        <p:txBody>
          <a:bodyPr/>
          <a:lstStyle/>
          <a:p>
            <a:r>
              <a:rPr lang="en-US" dirty="0"/>
              <a:t>Terms</a:t>
            </a:r>
          </a:p>
        </p:txBody>
      </p:sp>
      <p:graphicFrame>
        <p:nvGraphicFramePr>
          <p:cNvPr id="3" name="Diagram 2">
            <a:extLst>
              <a:ext uri="{FF2B5EF4-FFF2-40B4-BE49-F238E27FC236}">
                <a16:creationId xmlns:a16="http://schemas.microsoft.com/office/drawing/2014/main" id="{F58D219E-7852-D744-8B26-63E4BF15695F}"/>
              </a:ext>
            </a:extLst>
          </p:cNvPr>
          <p:cNvGraphicFramePr/>
          <p:nvPr>
            <p:extLst>
              <p:ext uri="{D42A27DB-BD31-4B8C-83A1-F6EECF244321}">
                <p14:modId xmlns:p14="http://schemas.microsoft.com/office/powerpoint/2010/main" val="884046096"/>
              </p:ext>
            </p:extLst>
          </p:nvPr>
        </p:nvGraphicFramePr>
        <p:xfrm>
          <a:off x="229481" y="871344"/>
          <a:ext cx="434252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a:extLst>
              <a:ext uri="{FF2B5EF4-FFF2-40B4-BE49-F238E27FC236}">
                <a16:creationId xmlns:a16="http://schemas.microsoft.com/office/drawing/2014/main" id="{DA581DAB-26AA-AF45-8461-FC79702A763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223"/>
          <a:stretch/>
        </p:blipFill>
        <p:spPr bwMode="auto">
          <a:xfrm>
            <a:off x="5169606" y="334535"/>
            <a:ext cx="3744913" cy="41547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FD0D1C-14EF-CB4E-90D4-6AEF420E5A83}"/>
              </a:ext>
            </a:extLst>
          </p:cNvPr>
          <p:cNvSpPr/>
          <p:nvPr/>
        </p:nvSpPr>
        <p:spPr>
          <a:xfrm>
            <a:off x="5401885" y="4547355"/>
            <a:ext cx="3512634" cy="523220"/>
          </a:xfrm>
          <a:prstGeom prst="rect">
            <a:avLst/>
          </a:prstGeom>
        </p:spPr>
        <p:txBody>
          <a:bodyPr wrap="square">
            <a:spAutoFit/>
          </a:bodyPr>
          <a:lstStyle/>
          <a:p>
            <a:r>
              <a:rPr lang="en-US" sz="700" dirty="0" err="1"/>
              <a:t>File:Distributed-parallel.svg</a:t>
            </a:r>
            <a:r>
              <a:rPr lang="en-US" sz="700" dirty="0"/>
              <a:t>. (2014, August 28). </a:t>
            </a:r>
            <a:r>
              <a:rPr lang="en-US" sz="700" i="1" dirty="0"/>
              <a:t>Wikimedia Commons, the free media repository</a:t>
            </a:r>
            <a:r>
              <a:rPr lang="en-US" sz="700" dirty="0"/>
              <a:t>. Retrieved 15:47, October 16, 2019 from </a:t>
            </a:r>
            <a:r>
              <a:rPr lang="en-US" sz="700" dirty="0">
                <a:hlinkClick r:id="rId8"/>
              </a:rPr>
              <a:t>https://commons.wikimedia.org/w/index.php?title=File:Distributed-parallel.svg&amp;oldid=132972776</a:t>
            </a:r>
            <a:r>
              <a:rPr lang="en-US" sz="700" dirty="0"/>
              <a:t>. </a:t>
            </a:r>
          </a:p>
        </p:txBody>
      </p:sp>
    </p:spTree>
    <p:extLst>
      <p:ext uri="{BB962C8B-B14F-4D97-AF65-F5344CB8AC3E}">
        <p14:creationId xmlns:p14="http://schemas.microsoft.com/office/powerpoint/2010/main" val="3333593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0250" y="252996"/>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1867988" y="1957663"/>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dirty="0">
                <a:solidFill>
                  <a:srgbClr val="505050"/>
                </a:solidFill>
                <a:latin typeface="Segoe UI" charset="0"/>
                <a:ea typeface="Segoe UI" charset="0"/>
                <a:cs typeface="Segoe UI" charset="0"/>
              </a:rPr>
              <a:t>Best</a:t>
            </a:r>
            <a:r>
              <a:rPr lang="en-US" sz="1800" kern="1200" spc="75" dirty="0">
                <a:solidFill>
                  <a:srgbClr val="505050"/>
                </a:solidFill>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4973444" y="1981429"/>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spc="75" dirty="0">
                <a:solidFill>
                  <a:srgbClr val="505050"/>
                </a:solidFill>
                <a:latin typeface="Segoe UI" charset="0"/>
                <a:ea typeface="Segoe UI" charset="0"/>
                <a:cs typeface="Segoe UI" charset="0"/>
              </a:rPr>
              <a:t>Best of Azure</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4430832" y="1813746"/>
            <a:ext cx="300443" cy="287834"/>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8069" y="1728537"/>
            <a:ext cx="893318" cy="328601"/>
          </a:xfrm>
          <a:prstGeom prst="rect">
            <a:avLst/>
          </a:prstGeom>
        </p:spPr>
      </p:pic>
      <p:grpSp>
        <p:nvGrpSpPr>
          <p:cNvPr id="61" name="Group 60">
            <a:extLst>
              <a:ext uri="{FF2B5EF4-FFF2-40B4-BE49-F238E27FC236}">
                <a16:creationId xmlns:a16="http://schemas.microsoft.com/office/drawing/2014/main" id="{90BD1FFC-3EC0-4F73-9A24-5AE57DD0CC7B}"/>
              </a:ext>
            </a:extLst>
          </p:cNvPr>
          <p:cNvGrpSpPr/>
          <p:nvPr/>
        </p:nvGrpSpPr>
        <p:grpSpPr>
          <a:xfrm>
            <a:off x="1867989" y="2216878"/>
            <a:ext cx="5322727" cy="559780"/>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077454" y="3447454"/>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350857" y="3041157"/>
            <a:ext cx="6980304" cy="1823448"/>
          </a:xfrm>
          <a:prstGeom prst="rect">
            <a:avLst/>
          </a:prstGeom>
        </p:spPr>
        <p:txBody>
          <a:bodyPr wrap="square" numCol="1">
            <a:spAutoFit/>
          </a:bodyPr>
          <a:lstStyle/>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Designed in collaboration with the founders of Apache Spark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One-click set up; streamlined workflows</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Interactive workspace that enables collaboration between data scientists, data engineers, and business analysts.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Native integration with Azure services (Power BI, SQL DW, Cosmos DB, Blob Storage)</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038550" y="3827719"/>
            <a:ext cx="248339" cy="233114"/>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r>
                <a:rPr lang="en-US" sz="1350" kern="1200" dirty="0">
                  <a:solidFill>
                    <a:srgbClr val="505050"/>
                  </a:solidFill>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078996" y="4623250"/>
            <a:ext cx="221555" cy="22041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99385" y="3084083"/>
            <a:ext cx="326319" cy="170682"/>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037694" y="4257164"/>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pic>
        <p:nvPicPr>
          <p:cNvPr id="6" name="Picture 5" descr="Shape&#10;&#10;Description automatically generated with medium confidence">
            <a:extLst>
              <a:ext uri="{FF2B5EF4-FFF2-40B4-BE49-F238E27FC236}">
                <a16:creationId xmlns:a16="http://schemas.microsoft.com/office/drawing/2014/main" id="{1821ED74-383C-43F4-AA6D-A52AC7F01D09}"/>
              </a:ext>
            </a:extLst>
          </p:cNvPr>
          <p:cNvPicPr>
            <a:picLocks noChangeAspect="1"/>
          </p:cNvPicPr>
          <p:nvPr/>
        </p:nvPicPr>
        <p:blipFill>
          <a:blip r:embed="rId6"/>
          <a:stretch>
            <a:fillRect/>
          </a:stretch>
        </p:blipFill>
        <p:spPr>
          <a:xfrm>
            <a:off x="2517886" y="1813746"/>
            <a:ext cx="1002771" cy="158184"/>
          </a:xfrm>
          <a:prstGeom prst="rect">
            <a:avLst/>
          </a:prstGeom>
        </p:spPr>
      </p:pic>
    </p:spTree>
    <p:extLst>
      <p:ext uri="{BB962C8B-B14F-4D97-AF65-F5344CB8AC3E}">
        <p14:creationId xmlns:p14="http://schemas.microsoft.com/office/powerpoint/2010/main" val="1231308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hought Bubble: Cloud 31">
            <a:extLst>
              <a:ext uri="{FF2B5EF4-FFF2-40B4-BE49-F238E27FC236}">
                <a16:creationId xmlns:a16="http://schemas.microsoft.com/office/drawing/2014/main" id="{E60489BE-BCA7-47B2-9D97-A4F19CCD5672}"/>
              </a:ext>
            </a:extLst>
          </p:cNvPr>
          <p:cNvSpPr/>
          <p:nvPr/>
        </p:nvSpPr>
        <p:spPr>
          <a:xfrm>
            <a:off x="359138" y="1437057"/>
            <a:ext cx="2197359" cy="1879643"/>
          </a:xfrm>
          <a:prstGeom prst="cloudCallout">
            <a:avLst>
              <a:gd name="adj1" fmla="val 73288"/>
              <a:gd name="adj2" fmla="val 11580"/>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820223-93A9-4450-B829-1F1E9759FFD4}"/>
              </a:ext>
            </a:extLst>
          </p:cNvPr>
          <p:cNvPicPr>
            <a:picLocks noChangeAspect="1"/>
          </p:cNvPicPr>
          <p:nvPr/>
        </p:nvPicPr>
        <p:blipFill>
          <a:blip r:embed="rId3"/>
          <a:stretch>
            <a:fillRect/>
          </a:stretch>
        </p:blipFill>
        <p:spPr>
          <a:xfrm>
            <a:off x="7923285" y="1426073"/>
            <a:ext cx="479082" cy="479082"/>
          </a:xfrm>
          <a:prstGeom prst="rect">
            <a:avLst/>
          </a:prstGeom>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4"/>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5"/>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6"/>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7"/>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8"/>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FD1C9A44-1808-439D-AA7F-E8C000B29FC3}"/>
              </a:ext>
            </a:extLst>
          </p:cNvPr>
          <p:cNvCxnSpPr/>
          <p:nvPr/>
        </p:nvCxnSpPr>
        <p:spPr>
          <a:xfrm>
            <a:off x="6778411" y="1742221"/>
            <a:ext cx="933340" cy="0"/>
          </a:xfrm>
          <a:prstGeom prst="line">
            <a:avLst/>
          </a:prstGeom>
          <a:ln/>
        </p:spPr>
        <p:style>
          <a:lnRef idx="1">
            <a:schemeClr val="dk1"/>
          </a:lnRef>
          <a:fillRef idx="0">
            <a:schemeClr val="dk1"/>
          </a:fillRef>
          <a:effectRef idx="0">
            <a:schemeClr val="dk1"/>
          </a:effectRef>
          <a:fontRef idx="minor">
            <a:schemeClr val="tx1"/>
          </a:fontRef>
        </p:style>
      </p:cxnSp>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0"/>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t>Data Lake </a:t>
            </a:r>
          </a:p>
          <a:p>
            <a:pPr algn="ctr"/>
            <a:r>
              <a:rPr lang="en-US" sz="825" dirty="0"/>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t>Blob </a:t>
            </a:r>
          </a:p>
          <a:p>
            <a:pPr algn="ctr"/>
            <a:r>
              <a:rPr lang="en-US" sz="825" dirty="0"/>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t>SQL Data</a:t>
            </a:r>
          </a:p>
          <a:p>
            <a:pPr algn="ctr"/>
            <a:r>
              <a:rPr lang="en-US" sz="825" dirty="0"/>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t>Kafka</a:t>
            </a:r>
          </a:p>
          <a:p>
            <a:pPr algn="ctr"/>
            <a:r>
              <a:rPr lang="en-US" sz="825" dirty="0"/>
              <a:t>On HDInsight</a:t>
            </a:r>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13"/>
          <a:stretch>
            <a:fillRect/>
          </a:stretch>
        </p:blipFill>
        <p:spPr>
          <a:xfrm>
            <a:off x="887912" y="1722413"/>
            <a:ext cx="997653" cy="530666"/>
          </a:xfrm>
          <a:prstGeom prst="rect">
            <a:avLst/>
          </a:prstGeom>
        </p:spPr>
      </p:pic>
      <p:sp>
        <p:nvSpPr>
          <p:cNvPr id="43" name="TextBox 42">
            <a:extLst>
              <a:ext uri="{FF2B5EF4-FFF2-40B4-BE49-F238E27FC236}">
                <a16:creationId xmlns:a16="http://schemas.microsoft.com/office/drawing/2014/main" id="{0158095C-1B7B-40E0-8944-22A84096F039}"/>
              </a:ext>
            </a:extLst>
          </p:cNvPr>
          <p:cNvSpPr txBox="1"/>
          <p:nvPr/>
        </p:nvSpPr>
        <p:spPr>
          <a:xfrm>
            <a:off x="7665971" y="1935736"/>
            <a:ext cx="993710" cy="219291"/>
          </a:xfrm>
          <a:prstGeom prst="rect">
            <a:avLst/>
          </a:prstGeom>
          <a:noFill/>
        </p:spPr>
        <p:txBody>
          <a:bodyPr wrap="square" rtlCol="0">
            <a:spAutoFit/>
          </a:bodyPr>
          <a:lstStyle/>
          <a:p>
            <a:pPr algn="ctr"/>
            <a:r>
              <a:rPr lang="en-US" sz="825" dirty="0"/>
              <a:t>Data Factory</a:t>
            </a:r>
          </a:p>
        </p:txBody>
      </p:sp>
      <p:sp>
        <p:nvSpPr>
          <p:cNvPr id="28" name="Oval 27">
            <a:extLst>
              <a:ext uri="{FF2B5EF4-FFF2-40B4-BE49-F238E27FC236}">
                <a16:creationId xmlns:a16="http://schemas.microsoft.com/office/drawing/2014/main" id="{0BB3A4DE-DA2A-4031-8361-89B6522F9498}"/>
              </a:ext>
            </a:extLst>
          </p:cNvPr>
          <p:cNvSpPr/>
          <p:nvPr/>
        </p:nvSpPr>
        <p:spPr>
          <a:xfrm>
            <a:off x="467019" y="142112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a:t>
            </a:r>
          </a:p>
        </p:txBody>
      </p:sp>
      <p:sp>
        <p:nvSpPr>
          <p:cNvPr id="30" name="Oval 29">
            <a:extLst>
              <a:ext uri="{FF2B5EF4-FFF2-40B4-BE49-F238E27FC236}">
                <a16:creationId xmlns:a16="http://schemas.microsoft.com/office/drawing/2014/main" id="{8144D46E-1DA7-4D9E-9154-BA154E77A5A9}"/>
              </a:ext>
            </a:extLst>
          </p:cNvPr>
          <p:cNvSpPr/>
          <p:nvPr/>
        </p:nvSpPr>
        <p:spPr>
          <a:xfrm>
            <a:off x="6336899" y="118214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sp>
        <p:nvSpPr>
          <p:cNvPr id="39" name="Oval 38">
            <a:extLst>
              <a:ext uri="{FF2B5EF4-FFF2-40B4-BE49-F238E27FC236}">
                <a16:creationId xmlns:a16="http://schemas.microsoft.com/office/drawing/2014/main" id="{D4F6AF79-E03C-43BA-89CC-AAF54A5950F3}"/>
              </a:ext>
            </a:extLst>
          </p:cNvPr>
          <p:cNvSpPr/>
          <p:nvPr/>
        </p:nvSpPr>
        <p:spPr>
          <a:xfrm>
            <a:off x="7314919" y="3078015"/>
            <a:ext cx="222653"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cxnSp>
        <p:nvCxnSpPr>
          <p:cNvPr id="40" name="Straight Connector 39">
            <a:extLst>
              <a:ext uri="{FF2B5EF4-FFF2-40B4-BE49-F238E27FC236}">
                <a16:creationId xmlns:a16="http://schemas.microsoft.com/office/drawing/2014/main" id="{95F7E43E-FDCF-4F74-9F48-451A2586239E}"/>
              </a:ext>
            </a:extLst>
          </p:cNvPr>
          <p:cNvCxnSpPr/>
          <p:nvPr/>
        </p:nvCxnSpPr>
        <p:spPr>
          <a:xfrm>
            <a:off x="6778410" y="2628230"/>
            <a:ext cx="933340" cy="0"/>
          </a:xfrm>
          <a:prstGeom prst="line">
            <a:avLst/>
          </a:prstGeom>
          <a:ln/>
        </p:spPr>
        <p:style>
          <a:lnRef idx="1">
            <a:schemeClr val="dk1"/>
          </a:lnRef>
          <a:fillRef idx="0">
            <a:schemeClr val="dk1"/>
          </a:fillRef>
          <a:effectRef idx="0">
            <a:schemeClr val="dk1"/>
          </a:effectRef>
          <a:fontRef idx="minor">
            <a:schemeClr val="tx1"/>
          </a:fontRef>
        </p:style>
      </p:cxnSp>
      <p:pic>
        <p:nvPicPr>
          <p:cNvPr id="41" name="Picture 40">
            <a:extLst>
              <a:ext uri="{FF2B5EF4-FFF2-40B4-BE49-F238E27FC236}">
                <a16:creationId xmlns:a16="http://schemas.microsoft.com/office/drawing/2014/main" id="{DA5EA43F-0FE5-4E3B-ADA8-24A554D20D00}"/>
              </a:ext>
            </a:extLst>
          </p:cNvPr>
          <p:cNvPicPr>
            <a:picLocks noChangeAspect="1"/>
          </p:cNvPicPr>
          <p:nvPr/>
        </p:nvPicPr>
        <p:blipFill>
          <a:blip r:embed="rId14">
            <a:duotone>
              <a:schemeClr val="bg2">
                <a:shade val="45000"/>
                <a:satMod val="135000"/>
              </a:schemeClr>
              <a:prstClr val="white"/>
            </a:duotone>
          </a:blip>
          <a:stretch>
            <a:fillRect/>
          </a:stretch>
        </p:blipFill>
        <p:spPr>
          <a:xfrm>
            <a:off x="7863151" y="2300608"/>
            <a:ext cx="585218" cy="585218"/>
          </a:xfrm>
          <a:prstGeom prst="rect">
            <a:avLst/>
          </a:prstGeom>
        </p:spPr>
      </p:pic>
      <p:sp>
        <p:nvSpPr>
          <p:cNvPr id="42" name="TextBox 41">
            <a:extLst>
              <a:ext uri="{FF2B5EF4-FFF2-40B4-BE49-F238E27FC236}">
                <a16:creationId xmlns:a16="http://schemas.microsoft.com/office/drawing/2014/main" id="{B4EF5226-2420-4F1D-A43B-C04F40670C0E}"/>
              </a:ext>
            </a:extLst>
          </p:cNvPr>
          <p:cNvSpPr txBox="1"/>
          <p:nvPr/>
        </p:nvSpPr>
        <p:spPr>
          <a:xfrm>
            <a:off x="7426246" y="2914117"/>
            <a:ext cx="1453803" cy="219291"/>
          </a:xfrm>
          <a:prstGeom prst="rect">
            <a:avLst/>
          </a:prstGeom>
          <a:noFill/>
        </p:spPr>
        <p:txBody>
          <a:bodyPr wrap="square" rtlCol="0">
            <a:spAutoFit/>
          </a:bodyPr>
          <a:lstStyle/>
          <a:p>
            <a:pPr algn="ctr"/>
            <a:r>
              <a:rPr lang="en-US" sz="825" dirty="0"/>
              <a:t>Power BI</a:t>
            </a:r>
          </a:p>
        </p:txBody>
      </p:sp>
    </p:spTree>
    <p:extLst>
      <p:ext uri="{BB962C8B-B14F-4D97-AF65-F5344CB8AC3E}">
        <p14:creationId xmlns:p14="http://schemas.microsoft.com/office/powerpoint/2010/main" val="2166091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561919B-4F6C-47CA-AB03-DD3825B3B318}"/>
              </a:ext>
            </a:extLst>
          </p:cNvPr>
          <p:cNvSpPr txBox="1"/>
          <p:nvPr/>
        </p:nvSpPr>
        <p:spPr>
          <a:xfrm>
            <a:off x="7426246" y="2914117"/>
            <a:ext cx="1453803" cy="219291"/>
          </a:xfrm>
          <a:prstGeom prst="rect">
            <a:avLst/>
          </a:prstGeom>
          <a:noFill/>
        </p:spPr>
        <p:txBody>
          <a:bodyPr wrap="square" rtlCol="0">
            <a:spAutoFit/>
          </a:bodyPr>
          <a:lstStyle/>
          <a:p>
            <a:pPr algn="ctr"/>
            <a:r>
              <a:rPr lang="en-US" sz="825" dirty="0">
                <a:solidFill>
                  <a:schemeClr val="bg1">
                    <a:lumMod val="95000"/>
                  </a:schemeClr>
                </a:solidFill>
              </a:rPr>
              <a:t>Power BI</a:t>
            </a:r>
          </a:p>
        </p:txBody>
      </p:sp>
      <p:pic>
        <p:nvPicPr>
          <p:cNvPr id="42" name="Picture 41">
            <a:extLst>
              <a:ext uri="{FF2B5EF4-FFF2-40B4-BE49-F238E27FC236}">
                <a16:creationId xmlns:a16="http://schemas.microsoft.com/office/drawing/2014/main" id="{4DE3A3F1-D3F9-49D1-9991-0AC46F628A76}"/>
              </a:ext>
            </a:extLst>
          </p:cNvPr>
          <p:cNvPicPr>
            <a:picLocks noChangeAspect="1"/>
          </p:cNvPicPr>
          <p:nvPr/>
        </p:nvPicPr>
        <p:blipFill>
          <a:blip r:embed="rId2"/>
          <a:stretch>
            <a:fillRect/>
          </a:stretch>
        </p:blipFill>
        <p:spPr>
          <a:xfrm>
            <a:off x="7923285" y="1426073"/>
            <a:ext cx="479082" cy="479082"/>
          </a:xfrm>
          <a:prstGeom prst="rect">
            <a:avLst/>
          </a:prstGeom>
        </p:spPr>
      </p:pic>
      <p:cxnSp>
        <p:nvCxnSpPr>
          <p:cNvPr id="44" name="Straight Connector 43">
            <a:extLst>
              <a:ext uri="{FF2B5EF4-FFF2-40B4-BE49-F238E27FC236}">
                <a16:creationId xmlns:a16="http://schemas.microsoft.com/office/drawing/2014/main" id="{F39B4668-6A72-4874-B5FA-3B04CF4354F1}"/>
              </a:ext>
            </a:extLst>
          </p:cNvPr>
          <p:cNvCxnSpPr/>
          <p:nvPr/>
        </p:nvCxnSpPr>
        <p:spPr>
          <a:xfrm>
            <a:off x="6778411" y="1742221"/>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0241D6A-6835-4167-9132-33E5225999FB}"/>
              </a:ext>
            </a:extLst>
          </p:cNvPr>
          <p:cNvSpPr txBox="1"/>
          <p:nvPr/>
        </p:nvSpPr>
        <p:spPr>
          <a:xfrm>
            <a:off x="7665971" y="1935736"/>
            <a:ext cx="993710" cy="219291"/>
          </a:xfrm>
          <a:prstGeom prst="rect">
            <a:avLst/>
          </a:prstGeom>
          <a:noFill/>
        </p:spPr>
        <p:txBody>
          <a:bodyPr wrap="square" rtlCol="0">
            <a:spAutoFit/>
          </a:bodyPr>
          <a:lstStyle/>
          <a:p>
            <a:pPr algn="ctr"/>
            <a:r>
              <a:rPr lang="en-US" sz="825" dirty="0">
                <a:solidFill>
                  <a:schemeClr val="bg1">
                    <a:lumMod val="95000"/>
                  </a:schemeClr>
                </a:solidFill>
              </a:rPr>
              <a:t>Data Factory</a:t>
            </a:r>
          </a:p>
        </p:txBody>
      </p:sp>
      <p:cxnSp>
        <p:nvCxnSpPr>
          <p:cNvPr id="46" name="Straight Connector 45">
            <a:extLst>
              <a:ext uri="{FF2B5EF4-FFF2-40B4-BE49-F238E27FC236}">
                <a16:creationId xmlns:a16="http://schemas.microsoft.com/office/drawing/2014/main" id="{FCC11356-B232-436F-B669-D316F10F487B}"/>
              </a:ext>
            </a:extLst>
          </p:cNvPr>
          <p:cNvCxnSpPr/>
          <p:nvPr/>
        </p:nvCxnSpPr>
        <p:spPr>
          <a:xfrm>
            <a:off x="6778410" y="2628230"/>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B1D75AFD-D952-4C17-8A8D-B90671CF52AB}"/>
              </a:ext>
            </a:extLst>
          </p:cNvPr>
          <p:cNvPicPr>
            <a:picLocks noChangeAspect="1"/>
          </p:cNvPicPr>
          <p:nvPr/>
        </p:nvPicPr>
        <p:blipFill>
          <a:blip r:embed="rId3">
            <a:duotone>
              <a:schemeClr val="bg2">
                <a:shade val="45000"/>
                <a:satMod val="135000"/>
              </a:schemeClr>
              <a:prstClr val="white"/>
            </a:duotone>
          </a:blip>
          <a:stretch>
            <a:fillRect/>
          </a:stretch>
        </p:blipFill>
        <p:spPr>
          <a:xfrm>
            <a:off x="7863151" y="2300608"/>
            <a:ext cx="585218" cy="585218"/>
          </a:xfrm>
          <a:prstGeom prst="rect">
            <a:avLst/>
          </a:prstGeom>
        </p:spPr>
      </p:pic>
      <p:pic>
        <p:nvPicPr>
          <p:cNvPr id="30" name="Picture 12" descr="http://spark.apache.org/images/spark-stack.png">
            <a:extLst>
              <a:ext uri="{FF2B5EF4-FFF2-40B4-BE49-F238E27FC236}">
                <a16:creationId xmlns:a16="http://schemas.microsoft.com/office/drawing/2014/main" id="{30CFA0C4-CAC5-449D-B892-4AC4E623B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072EA78C-1AD4-4148-942D-C4CD8D948DBD}"/>
              </a:ext>
            </a:extLst>
          </p:cNvPr>
          <p:cNvPicPr>
            <a:picLocks noChangeAspect="1"/>
          </p:cNvPicPr>
          <p:nvPr/>
        </p:nvPicPr>
        <p:blipFill>
          <a:blip r:embed="rId5">
            <a:lum bright="70000" contrast="-70000"/>
          </a:blip>
          <a:stretch>
            <a:fillRect/>
          </a:stretch>
        </p:blipFill>
        <p:spPr>
          <a:xfrm>
            <a:off x="887912" y="1722413"/>
            <a:ext cx="997653" cy="530666"/>
          </a:xfrm>
          <a:prstGeom prst="rect">
            <a:avLst/>
          </a:prstGeom>
        </p:spPr>
      </p:pic>
      <p:sp>
        <p:nvSpPr>
          <p:cNvPr id="40" name="Thought Bubble: Cloud 39">
            <a:extLst>
              <a:ext uri="{FF2B5EF4-FFF2-40B4-BE49-F238E27FC236}">
                <a16:creationId xmlns:a16="http://schemas.microsoft.com/office/drawing/2014/main" id="{13EE72B0-C876-4184-918F-F88CF52BCA70}"/>
              </a:ext>
            </a:extLst>
          </p:cNvPr>
          <p:cNvSpPr/>
          <p:nvPr/>
        </p:nvSpPr>
        <p:spPr>
          <a:xfrm>
            <a:off x="359138" y="1437057"/>
            <a:ext cx="2197359" cy="1879643"/>
          </a:xfrm>
          <a:prstGeom prst="cloudCallout">
            <a:avLst>
              <a:gd name="adj1" fmla="val 73288"/>
              <a:gd name="adj2" fmla="val 1158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7"/>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8"/>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9"/>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10"/>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11"/>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3"/>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solidFill>
                  <a:schemeClr val="bg1">
                    <a:lumMod val="95000"/>
                  </a:schemeClr>
                </a:solidFill>
              </a:rPr>
              <a:t>Data Lake </a:t>
            </a:r>
          </a:p>
          <a:p>
            <a:pPr algn="ctr"/>
            <a:r>
              <a:rPr lang="en-US" sz="825" dirty="0">
                <a:solidFill>
                  <a:schemeClr val="bg1">
                    <a:lumMod val="95000"/>
                  </a:schemeClr>
                </a:solidFill>
              </a:rPr>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solidFill>
                  <a:schemeClr val="bg1">
                    <a:lumMod val="95000"/>
                  </a:schemeClr>
                </a:solidFill>
              </a:rPr>
              <a:t>Blob </a:t>
            </a:r>
          </a:p>
          <a:p>
            <a:pPr algn="ctr"/>
            <a:r>
              <a:rPr lang="en-US" sz="825" dirty="0">
                <a:solidFill>
                  <a:schemeClr val="bg1">
                    <a:lumMod val="95000"/>
                  </a:schemeClr>
                </a:solidFill>
              </a:rPr>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solidFill>
                  <a:schemeClr val="bg1">
                    <a:lumMod val="95000"/>
                  </a:schemeClr>
                </a:solidFill>
              </a:rPr>
              <a:t>SQL Data</a:t>
            </a:r>
          </a:p>
          <a:p>
            <a:pPr algn="ctr"/>
            <a:r>
              <a:rPr lang="en-US" sz="825" dirty="0">
                <a:solidFill>
                  <a:schemeClr val="bg1">
                    <a:lumMod val="95000"/>
                  </a:schemeClr>
                </a:solidFill>
              </a:rPr>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solidFill>
                  <a:schemeClr val="bg1">
                    <a:lumMod val="95000"/>
                  </a:schemeClr>
                </a:solidFill>
              </a:rPr>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solidFill>
                  <a:schemeClr val="bg1">
                    <a:lumMod val="95000"/>
                  </a:schemeClr>
                </a:solidFill>
              </a:rPr>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solidFill>
                  <a:schemeClr val="bg1">
                    <a:lumMod val="95000"/>
                  </a:schemeClr>
                </a:solidFill>
              </a:rPr>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solidFill>
                  <a:schemeClr val="bg1">
                    <a:lumMod val="95000"/>
                  </a:schemeClr>
                </a:solidFill>
              </a:rPr>
              <a:t>Kafka</a:t>
            </a:r>
          </a:p>
          <a:p>
            <a:pPr algn="ctr"/>
            <a:r>
              <a:rPr lang="en-US" sz="825" dirty="0">
                <a:solidFill>
                  <a:schemeClr val="bg1">
                    <a:lumMod val="95000"/>
                  </a:schemeClr>
                </a:solidFill>
              </a:rPr>
              <a:t>On HDInsight</a:t>
            </a:r>
          </a:p>
        </p:txBody>
      </p:sp>
      <p:sp>
        <p:nvSpPr>
          <p:cNvPr id="5" name="Rectangle 4">
            <a:extLst>
              <a:ext uri="{FF2B5EF4-FFF2-40B4-BE49-F238E27FC236}">
                <a16:creationId xmlns:a16="http://schemas.microsoft.com/office/drawing/2014/main" id="{5CD386BC-17BE-4B45-ADCC-C267DE9B13EE}"/>
              </a:ext>
            </a:extLst>
          </p:cNvPr>
          <p:cNvSpPr/>
          <p:nvPr/>
        </p:nvSpPr>
        <p:spPr>
          <a:xfrm>
            <a:off x="0" y="0"/>
            <a:ext cx="9144000" cy="5195681"/>
          </a:xfrm>
          <a:prstGeom prst="rect">
            <a:avLst/>
          </a:prstGeom>
          <a:solidFill>
            <a:schemeClr val="tx2">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a:extLst>
              <a:ext uri="{FF2B5EF4-FFF2-40B4-BE49-F238E27FC236}">
                <a16:creationId xmlns:a16="http://schemas.microsoft.com/office/drawing/2014/main" id="{47EF637B-6315-43EC-B38E-986BC5D300D2}"/>
              </a:ext>
            </a:extLst>
          </p:cNvPr>
          <p:cNvSpPr/>
          <p:nvPr/>
        </p:nvSpPr>
        <p:spPr>
          <a:xfrm>
            <a:off x="2452481" y="1364146"/>
            <a:ext cx="4585899" cy="2847550"/>
          </a:xfrm>
          <a:prstGeom prst="rect">
            <a:avLst/>
          </a:prstGeom>
          <a:solidFill>
            <a:schemeClr val="tx1">
              <a:lumMod val="75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2263" y="2494360"/>
            <a:ext cx="2927990" cy="13784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5">
            <a:lum bright="70000" contrast="-70000"/>
          </a:blip>
          <a:stretch>
            <a:fillRect/>
          </a:stretch>
        </p:blipFill>
        <p:spPr>
          <a:xfrm>
            <a:off x="4016917" y="1536215"/>
            <a:ext cx="1532725" cy="815279"/>
          </a:xfrm>
          <a:prstGeom prst="rect">
            <a:avLst/>
          </a:prstGeom>
        </p:spPr>
      </p:pic>
    </p:spTree>
    <p:extLst>
      <p:ext uri="{BB962C8B-B14F-4D97-AF65-F5344CB8AC3E}">
        <p14:creationId xmlns:p14="http://schemas.microsoft.com/office/powerpoint/2010/main" val="2304970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627" r="16667" b="29721"/>
          <a:stretch/>
        </p:blipFill>
        <p:spPr>
          <a:xfrm>
            <a:off x="3293668" y="810790"/>
            <a:ext cx="2564892" cy="156665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0576" r="2460" b="29778"/>
          <a:stretch/>
        </p:blipFill>
        <p:spPr>
          <a:xfrm>
            <a:off x="386012" y="810790"/>
            <a:ext cx="2564892" cy="156011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6232" t="14392" r="9596" b="26814"/>
          <a:stretch/>
        </p:blipFill>
        <p:spPr>
          <a:xfrm>
            <a:off x="6200234" y="810789"/>
            <a:ext cx="2564892" cy="1566652"/>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289726" y="164216"/>
            <a:ext cx="8446770" cy="600164"/>
          </a:xfrm>
          <a:prstGeom prst="rect">
            <a:avLst/>
          </a:prstGeom>
        </p:spPr>
        <p:txBody>
          <a:bodyPr wrap="square">
            <a:spAutoFit/>
          </a:bodyPr>
          <a:lstStyle/>
          <a:p>
            <a:pPr defTabSz="685800">
              <a:buClrTx/>
              <a:defRPr/>
            </a:pPr>
            <a:r>
              <a:rPr lang="en-US" sz="3300" kern="1200" dirty="0">
                <a:solidFill>
                  <a:schemeClr val="tx1"/>
                </a:solidFill>
                <a:latin typeface="Segoe UI" panose="020B0502040204020203" pitchFamily="34" charset="0"/>
                <a:ea typeface="+mn-ea"/>
                <a:cs typeface="Segoe UI" panose="020B0502040204020203" pitchFamily="34" charset="0"/>
              </a:rPr>
              <a:t>Azure Databricks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395081" y="4816834"/>
            <a:ext cx="8341415"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3533711" y="4689877"/>
            <a:ext cx="2064155" cy="276999"/>
          </a:xfrm>
          <a:prstGeom prst="rect">
            <a:avLst/>
          </a:prstGeom>
          <a:solidFill>
            <a:schemeClr val="bg1"/>
          </a:solidFill>
        </p:spPr>
        <p:txBody>
          <a:bodyPr wrap="none">
            <a:spAutoFit/>
          </a:bodyPr>
          <a:lstStyle/>
          <a:p>
            <a:pPr algn="ctr" defTabSz="685800">
              <a:buClrTx/>
              <a:defRPr/>
            </a:pPr>
            <a:r>
              <a:rPr lang="en-US" sz="1200" b="1" kern="1200" dirty="0">
                <a:solidFill>
                  <a:schemeClr val="tx1"/>
                </a:solidFill>
                <a:latin typeface="Segoe UI Semibold" charset="0"/>
                <a:ea typeface="Segoe UI Semibold" charset="0"/>
                <a:cs typeface="Segoe UI Semibold" charset="0"/>
              </a:rPr>
              <a:t>Unified analytics platform</a:t>
            </a:r>
          </a:p>
        </p:txBody>
      </p:sp>
      <p:sp>
        <p:nvSpPr>
          <p:cNvPr id="9" name="Rectangle 8">
            <a:extLst>
              <a:ext uri="{FF2B5EF4-FFF2-40B4-BE49-F238E27FC236}">
                <a16:creationId xmlns:a16="http://schemas.microsoft.com/office/drawing/2014/main" id="{E6290500-71AB-415C-BFC9-02F68E07D7CB}"/>
              </a:ext>
            </a:extLst>
          </p:cNvPr>
          <p:cNvSpPr/>
          <p:nvPr/>
        </p:nvSpPr>
        <p:spPr>
          <a:xfrm>
            <a:off x="389441" y="2607582"/>
            <a:ext cx="2558034" cy="201701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cs typeface="Segoe UI Semibold" charset="0"/>
              </a:rPr>
              <a:t>Integrated workspace</a:t>
            </a:r>
          </a:p>
          <a:p>
            <a:pPr defTabSz="685800">
              <a:spcAft>
                <a:spcPts val="750"/>
              </a:spcAft>
              <a:buClrTx/>
              <a:defRPr/>
            </a:pPr>
            <a:r>
              <a:rPr lang="en-US" sz="900" b="1" kern="1200" dirty="0">
                <a:solidFill>
                  <a:srgbClr val="505050"/>
                </a:solidFill>
                <a:latin typeface="Segoe UI Semibold" charset="0"/>
                <a:cs typeface="Segoe UI Semibold" charset="0"/>
              </a:rPr>
              <a:t>Easy data exploration</a:t>
            </a:r>
          </a:p>
          <a:p>
            <a:pPr defTabSz="685800">
              <a:spcAft>
                <a:spcPts val="750"/>
              </a:spcAft>
              <a:buClrTx/>
              <a:defRPr/>
            </a:pPr>
            <a:r>
              <a:rPr lang="en-US" sz="900" b="1" kern="1200" dirty="0">
                <a:solidFill>
                  <a:srgbClr val="505050"/>
                </a:solidFill>
                <a:latin typeface="Segoe UI Semibold" charset="0"/>
                <a:cs typeface="Segoe UI Semibold" charset="0"/>
              </a:rPr>
              <a:t>Collaborative experience</a:t>
            </a:r>
          </a:p>
          <a:p>
            <a:pPr defTabSz="685800">
              <a:spcAft>
                <a:spcPts val="750"/>
              </a:spcAft>
              <a:buClrTx/>
              <a:defRPr/>
            </a:pPr>
            <a:r>
              <a:rPr lang="en-US" sz="900" b="1" kern="1200" dirty="0">
                <a:solidFill>
                  <a:srgbClr val="505050"/>
                </a:solidFill>
                <a:latin typeface="Segoe UI Semibold" charset="0"/>
                <a:cs typeface="Segoe UI Semibold" charset="0"/>
              </a:rPr>
              <a:t>Interactive dashboards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Faster insights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Best Spark &amp; serverless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Databricks managed Spark</a:t>
            </a:r>
          </a:p>
          <a:p>
            <a:pPr marL="557213" lvl="1"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defTabSz="685800">
              <a:spcAft>
                <a:spcPts val="750"/>
              </a:spcAft>
              <a:buClrTx/>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3297097" y="2607583"/>
            <a:ext cx="2558034" cy="20166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Improved ETL performance</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Zero management clusters, serverless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Easy to schedule jobs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Automated workflows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Enhanced monitoring &amp; troubleshooting</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Automated alerts &amp; easy access to logs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Zero Management Spark</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Cluster democratization (High-concurrency)</a:t>
            </a:r>
          </a:p>
        </p:txBody>
      </p:sp>
      <p:sp>
        <p:nvSpPr>
          <p:cNvPr id="43" name="Rectangle 42">
            <a:extLst>
              <a:ext uri="{FF2B5EF4-FFF2-40B4-BE49-F238E27FC236}">
                <a16:creationId xmlns:a16="http://schemas.microsoft.com/office/drawing/2014/main" id="{5DAFEC04-A886-4789-86B3-3377B7595779}"/>
              </a:ext>
            </a:extLst>
          </p:cNvPr>
          <p:cNvSpPr/>
          <p:nvPr/>
        </p:nvSpPr>
        <p:spPr>
          <a:xfrm>
            <a:off x="6203663" y="2607582"/>
            <a:ext cx="2558034" cy="201666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 collaborative analytics platform accelerating time to market</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No dev-ops required</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Enterprise grade security</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Encryption</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End-to-end auditing</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Role-based control</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Compliance</a:t>
            </a:r>
          </a:p>
          <a:p>
            <a:pPr marL="557213" lvl="1" indent="-214313" defTabSz="685800">
              <a:spcAft>
                <a:spcPts val="750"/>
              </a:spcAft>
              <a:buClrTx/>
              <a:buFont typeface="Arial" panose="020B0604020202020204" pitchFamily="34" charset="0"/>
              <a:buChar char="•"/>
              <a:defRPr/>
            </a:pPr>
            <a:endParaRPr lang="en-US" sz="900" kern="1200" spc="75" dirty="0">
              <a:solidFill>
                <a:srgbClr val="505050"/>
              </a:solidFill>
              <a:latin typeface="Segoe UI Semilight" charset="0"/>
              <a:ea typeface="Segoe UI Semilight" charset="0"/>
              <a:cs typeface="Segoe UI Semilight"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389441"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3297097"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6203663"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18811" y="4849224"/>
            <a:ext cx="2962275" cy="261180"/>
          </a:xfrm>
          <a:prstGeom prst="rect">
            <a:avLst/>
          </a:prstGeom>
          <a:noFill/>
        </p:spPr>
        <p:txBody>
          <a:bodyPr wrap="square" lIns="137160" tIns="109728" rIns="137160" bIns="109728" rtlCol="0">
            <a:noAutofit/>
          </a:bodyPr>
          <a:lstStyle/>
          <a:p>
            <a:pPr defTabSz="685800">
              <a:lnSpc>
                <a:spcPct val="90000"/>
              </a:lnSpc>
              <a:buClrTx/>
              <a:defRPr/>
            </a:pPr>
            <a:r>
              <a:rPr lang="en-US" sz="750" dirty="0">
                <a:solidFill>
                  <a:srgbClr val="505050"/>
                </a:solidFill>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2670793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D66464-7DBF-40CE-8FF4-9AD7B42DDDF8}"/>
              </a:ext>
            </a:extLst>
          </p:cNvPr>
          <p:cNvSpPr>
            <a:spLocks noGrp="1"/>
          </p:cNvSpPr>
          <p:nvPr>
            <p:ph type="title"/>
          </p:nvPr>
        </p:nvSpPr>
        <p:spPr>
          <a:xfrm>
            <a:off x="283102" y="712141"/>
            <a:ext cx="8860897" cy="3835500"/>
          </a:xfrm>
        </p:spPr>
        <p:txBody>
          <a:bodyPr/>
          <a:lstStyle/>
          <a:p>
            <a:r>
              <a:rPr lang="en-US" dirty="0">
                <a:solidFill>
                  <a:schemeClr val="accent4"/>
                </a:solidFill>
              </a:rPr>
              <a:t>eastus2.azuredatabricks.net</a:t>
            </a:r>
          </a:p>
        </p:txBody>
      </p:sp>
    </p:spTree>
    <p:extLst>
      <p:ext uri="{BB962C8B-B14F-4D97-AF65-F5344CB8AC3E}">
        <p14:creationId xmlns:p14="http://schemas.microsoft.com/office/powerpoint/2010/main" val="307133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055384" y="1016949"/>
            <a:ext cx="4919270" cy="342048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p:txBody>
      </p:sp>
      <p:sp>
        <p:nvSpPr>
          <p:cNvPr id="578" name="Freeform 4"/>
          <p:cNvSpPr>
            <a:spLocks noChangeArrowheads="1"/>
          </p:cNvSpPr>
          <p:nvPr/>
        </p:nvSpPr>
        <p:spPr bwMode="auto">
          <a:xfrm>
            <a:off x="2128049" y="3437283"/>
            <a:ext cx="4762500" cy="911004"/>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640" name="Group 639"/>
          <p:cNvGrpSpPr/>
          <p:nvPr/>
        </p:nvGrpSpPr>
        <p:grpSpPr>
          <a:xfrm>
            <a:off x="2678352" y="3726998"/>
            <a:ext cx="308269" cy="357441"/>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645" name="Freeform 86"/>
          <p:cNvSpPr>
            <a:spLocks noChangeArrowheads="1"/>
          </p:cNvSpPr>
          <p:nvPr/>
        </p:nvSpPr>
        <p:spPr bwMode="auto">
          <a:xfrm>
            <a:off x="4988514" y="3733528"/>
            <a:ext cx="457675" cy="295976"/>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159919" y="3443372"/>
            <a:ext cx="4577657" cy="253916"/>
          </a:xfrm>
          <a:prstGeom prst="rect">
            <a:avLst/>
          </a:prstGeom>
        </p:spPr>
        <p:txBody>
          <a:bodyPr wrap="square">
            <a:spAutoFit/>
          </a:bodyPr>
          <a:lstStyle/>
          <a:p>
            <a:pPr defTabSz="685800">
              <a:buClrTx/>
              <a:defRPr/>
            </a:pPr>
            <a:r>
              <a:rPr lang="en-US" sz="1050" b="1" dirty="0">
                <a:solidFill>
                  <a:srgbClr val="0078D6"/>
                </a:solidFill>
                <a:latin typeface="Segoe UI Semibold" panose="020B0702040204020203" pitchFamily="34" charset="0"/>
                <a:ea typeface="Segoe UI" charset="0"/>
                <a:cs typeface="Segoe UI Semibold" panose="020B0702040204020203" pitchFamily="34" charset="0"/>
              </a:rPr>
              <a:t>Optimized </a:t>
            </a: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2253451" y="4119884"/>
            <a:ext cx="1057405"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4651096" y="4053091"/>
            <a:ext cx="113993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HIGH-CONCURRENCY</a:t>
            </a:r>
          </a:p>
        </p:txBody>
      </p:sp>
      <p:sp>
        <p:nvSpPr>
          <p:cNvPr id="576" name="Freeform 2"/>
          <p:cNvSpPr>
            <a:spLocks noChangeArrowheads="1"/>
          </p:cNvSpPr>
          <p:nvPr/>
        </p:nvSpPr>
        <p:spPr bwMode="auto">
          <a:xfrm>
            <a:off x="2128049" y="2326809"/>
            <a:ext cx="4762500" cy="1034132"/>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159919" y="1298515"/>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520178" y="2596517"/>
            <a:ext cx="857182"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Cloud storage</a:t>
            </a:r>
          </a:p>
        </p:txBody>
      </p:sp>
      <p:sp>
        <p:nvSpPr>
          <p:cNvPr id="652" name="TextBox 651"/>
          <p:cNvSpPr txBox="1"/>
          <p:nvPr/>
        </p:nvSpPr>
        <p:spPr>
          <a:xfrm>
            <a:off x="397196" y="3307596"/>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sp>
        <p:nvSpPr>
          <p:cNvPr id="655" name="TextBox 654"/>
          <p:cNvSpPr txBox="1"/>
          <p:nvPr/>
        </p:nvSpPr>
        <p:spPr>
          <a:xfrm>
            <a:off x="425171" y="4045785"/>
            <a:ext cx="1047194"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Hadoop storage</a:t>
            </a:r>
          </a:p>
        </p:txBody>
      </p:sp>
      <p:sp>
        <p:nvSpPr>
          <p:cNvPr id="657" name="TextBox 656"/>
          <p:cNvSpPr txBox="1"/>
          <p:nvPr/>
        </p:nvSpPr>
        <p:spPr>
          <a:xfrm>
            <a:off x="397196" y="1793307"/>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5890410" y="4113166"/>
            <a:ext cx="91214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Rest APIs</a:t>
            </a:r>
          </a:p>
        </p:txBody>
      </p:sp>
      <p:sp>
        <p:nvSpPr>
          <p:cNvPr id="701" name="TextBox 700"/>
          <p:cNvSpPr txBox="1"/>
          <p:nvPr/>
        </p:nvSpPr>
        <p:spPr>
          <a:xfrm>
            <a:off x="7491696" y="1770381"/>
            <a:ext cx="1338072"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Machine learning models</a:t>
            </a:r>
          </a:p>
        </p:txBody>
      </p:sp>
      <p:sp>
        <p:nvSpPr>
          <p:cNvPr id="699" name="TextBox 698"/>
          <p:cNvSpPr txBox="1"/>
          <p:nvPr/>
        </p:nvSpPr>
        <p:spPr>
          <a:xfrm>
            <a:off x="7769975" y="2540975"/>
            <a:ext cx="810413"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BI tools</a:t>
            </a:r>
          </a:p>
        </p:txBody>
      </p:sp>
      <p:sp>
        <p:nvSpPr>
          <p:cNvPr id="700" name="TextBox 699"/>
          <p:cNvSpPr txBox="1"/>
          <p:nvPr/>
        </p:nvSpPr>
        <p:spPr>
          <a:xfrm>
            <a:off x="7706007" y="3451679"/>
            <a:ext cx="922674"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Data exports</a:t>
            </a:r>
          </a:p>
        </p:txBody>
      </p:sp>
      <p:grpSp>
        <p:nvGrpSpPr>
          <p:cNvPr id="12" name="Group 11"/>
          <p:cNvGrpSpPr/>
          <p:nvPr/>
        </p:nvGrpSpPr>
        <p:grpSpPr>
          <a:xfrm>
            <a:off x="7944946" y="3043920"/>
            <a:ext cx="444797" cy="387085"/>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771812" y="2330156"/>
            <a:ext cx="353914" cy="179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ource Sans Pro"/>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770218" y="2957995"/>
            <a:ext cx="357101" cy="350687"/>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grpSp>
        <p:nvGrpSpPr>
          <p:cNvPr id="213" name="Group 212"/>
          <p:cNvGrpSpPr/>
          <p:nvPr/>
        </p:nvGrpSpPr>
        <p:grpSpPr>
          <a:xfrm>
            <a:off x="793080" y="3781720"/>
            <a:ext cx="311376" cy="230816"/>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7988947" y="2200196"/>
            <a:ext cx="372467" cy="283547"/>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128049" y="1297774"/>
            <a:ext cx="4762500" cy="945449"/>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329" name="Group 328"/>
          <p:cNvGrpSpPr/>
          <p:nvPr/>
        </p:nvGrpSpPr>
        <p:grpSpPr>
          <a:xfrm rot="16200000">
            <a:off x="5862620" y="2709952"/>
            <a:ext cx="2926344" cy="350327"/>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8489" y="3709738"/>
            <a:ext cx="600075" cy="313871"/>
          </a:xfrm>
          <a:prstGeom prst="rect">
            <a:avLst/>
          </a:prstGeom>
        </p:spPr>
      </p:pic>
      <p:grpSp>
        <p:nvGrpSpPr>
          <p:cNvPr id="357" name="Group 356"/>
          <p:cNvGrpSpPr/>
          <p:nvPr/>
        </p:nvGrpSpPr>
        <p:grpSpPr>
          <a:xfrm rot="16200000">
            <a:off x="231458" y="2633928"/>
            <a:ext cx="2960861" cy="350327"/>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grpSp>
        <p:nvGrpSpPr>
          <p:cNvPr id="10" name="Group 9"/>
          <p:cNvGrpSpPr/>
          <p:nvPr/>
        </p:nvGrpSpPr>
        <p:grpSpPr>
          <a:xfrm>
            <a:off x="602078" y="2211585"/>
            <a:ext cx="622230" cy="34482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7553315" y="4252764"/>
            <a:ext cx="1213460"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7981494" y="3903162"/>
            <a:ext cx="357101" cy="350687"/>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082545" y="1014148"/>
            <a:ext cx="1353256" cy="276999"/>
          </a:xfrm>
          <a:prstGeom prst="rect">
            <a:avLst/>
          </a:prstGeom>
          <a:noFill/>
        </p:spPr>
        <p:txBody>
          <a:bodyPr wrap="none" rtlCol="0">
            <a:spAutoFit/>
          </a:bodyPr>
          <a:lstStyle/>
          <a:p>
            <a:pPr defTabSz="685800">
              <a:buClrTx/>
              <a:defRPr/>
            </a:pPr>
            <a:r>
              <a:rPr lang="en-US" sz="1200" dirty="0"/>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297154" y="898939"/>
            <a:ext cx="8556705" cy="3712250"/>
          </a:xfrm>
          <a:prstGeom prst="rect">
            <a:avLst/>
          </a:prstGeom>
          <a:noFill/>
          <a:ln w="12700" cap="flat">
            <a:solidFill>
              <a:schemeClr val="tx2"/>
            </a:solidFill>
            <a:prstDash val="sysDash"/>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369234" y="4714530"/>
            <a:ext cx="1710148" cy="276999"/>
          </a:xfrm>
          <a:prstGeom prst="rect">
            <a:avLst/>
          </a:prstGeom>
          <a:noFill/>
        </p:spPr>
        <p:txBody>
          <a:bodyPr wrap="none" rtlCol="0">
            <a:spAutoFit/>
          </a:bodyPr>
          <a:lstStyle/>
          <a:p>
            <a:pPr algn="ctr" defTabSz="685800">
              <a:buClrTx/>
              <a:defRPr/>
            </a:pPr>
            <a:r>
              <a:rPr lang="en-US" sz="1200" b="1" kern="1200" dirty="0">
                <a:solidFill>
                  <a:srgbClr val="505050"/>
                </a:solidFill>
                <a:latin typeface="Segoe UI Semibold" panose="020B0702040204020203" pitchFamily="34" charset="0"/>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159919" y="2353577"/>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3518457" y="4119096"/>
            <a:ext cx="93375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221223" y="3057086"/>
            <a:ext cx="1207206" cy="323165"/>
          </a:xfrm>
          <a:prstGeom prst="rect">
            <a:avLst/>
          </a:prstGeom>
        </p:spPr>
        <p:txBody>
          <a:bodyPr wrap="square">
            <a:spAutoFit/>
          </a:bodyPr>
          <a:lstStyle/>
          <a:p>
            <a:pPr algn="ctr" defTabSz="685800">
              <a:buClrTx/>
              <a:defRPr/>
            </a:pPr>
            <a:r>
              <a:rPr lang="en-US" sz="750" b="1" dirty="0">
                <a:solidFill>
                  <a:srgbClr val="505050"/>
                </a:solidFill>
                <a:latin typeface="Segoe UI Semibold" charset="0"/>
                <a:ea typeface="Segoe UI Semibold" charset="0"/>
                <a:cs typeface="Segoe UI Semibold" charset="0"/>
              </a:rPr>
              <a:t>MULTI-STAGE PIPELINES</a:t>
            </a:r>
            <a:endParaRPr lang="en-US" sz="750" b="1" kern="1200" dirty="0">
              <a:solidFill>
                <a:srgbClr val="505050"/>
              </a:solidFill>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2384584" y="1972161"/>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2681795" y="1671148"/>
            <a:ext cx="381891" cy="299961"/>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dirty="0">
                <a:solidFill>
                  <a:sysClr val="windowText" lastClr="000000"/>
                </a:solidFill>
                <a:latin typeface="Segoe UI Semilight"/>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4280909" y="1713130"/>
            <a:ext cx="377190" cy="271019"/>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5983663" y="1675714"/>
            <a:ext cx="416001" cy="282878"/>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3310856" y="2041664"/>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4949156" y="2048900"/>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3813989" y="3117399"/>
            <a:ext cx="1207206"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5486149" y="3074539"/>
            <a:ext cx="120720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4038846" y="1981886"/>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5740261" y="1972160"/>
            <a:ext cx="106036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2314384"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5" name="Oval 234">
            <a:extLst>
              <a:ext uri="{FF2B5EF4-FFF2-40B4-BE49-F238E27FC236}">
                <a16:creationId xmlns:a16="http://schemas.microsoft.com/office/drawing/2014/main" id="{DC2C3294-024E-46E3-8278-479FA625786C}"/>
              </a:ext>
            </a:extLst>
          </p:cNvPr>
          <p:cNvSpPr/>
          <p:nvPr/>
        </p:nvSpPr>
        <p:spPr>
          <a:xfrm>
            <a:off x="2694876"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6" name="Oval 235">
            <a:extLst>
              <a:ext uri="{FF2B5EF4-FFF2-40B4-BE49-F238E27FC236}">
                <a16:creationId xmlns:a16="http://schemas.microsoft.com/office/drawing/2014/main" id="{C10FE34B-412D-4255-97F5-594A012EF537}"/>
              </a:ext>
            </a:extLst>
          </p:cNvPr>
          <p:cNvSpPr/>
          <p:nvPr/>
        </p:nvSpPr>
        <p:spPr>
          <a:xfrm>
            <a:off x="3075368"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2520904"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2901396"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3359085" y="4720507"/>
            <a:ext cx="2464137"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Build on secure &amp; trusted cloud</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7265298" y="4722478"/>
            <a:ext cx="1601722"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Scale without limits</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E3E83755-E6EE-4BD9-8BCF-D815709AAA34}"/>
              </a:ext>
            </a:extLst>
          </p:cNvPr>
          <p:cNvSpPr/>
          <p:nvPr/>
        </p:nvSpPr>
        <p:spPr>
          <a:xfrm>
            <a:off x="172651" y="4468581"/>
            <a:ext cx="8838191" cy="161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4473641" y="299150"/>
            <a:ext cx="203730" cy="8556704"/>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a:xfrm>
            <a:off x="2445175" y="219326"/>
            <a:ext cx="6321600" cy="635400"/>
          </a:xfrm>
        </p:spPr>
        <p:txBody>
          <a:bodyPr/>
          <a:lstStyle/>
          <a:p>
            <a:r>
              <a:rPr lang="en-US" dirty="0"/>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760304" y="1424860"/>
            <a:ext cx="397868" cy="332808"/>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algn="ctr" defTabSz="685800">
                <a:buClrTx/>
                <a:defRPr/>
              </a:pPr>
              <a:endParaRPr lang="en-US" sz="1350" dirty="0">
                <a:solidFill>
                  <a:srgbClr val="FFFFFF"/>
                </a:solidFill>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endParaRPr lang="en-US" sz="707" dirty="0">
                  <a:solidFill>
                    <a:srgbClr val="505050"/>
                  </a:solidFill>
                  <a:latin typeface="Segoe UI Semilight"/>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7940448" y="1418006"/>
            <a:ext cx="369336" cy="34359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4298543" y="2727823"/>
            <a:ext cx="300408" cy="300407"/>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5919670" y="2729654"/>
            <a:ext cx="326400" cy="296747"/>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68580" tIns="34290" rIns="68580" bIns="34290" numCol="1" anchor="t" anchorCtr="0" compatLnSpc="1">
              <a:prstTxWarp prst="textNoShape">
                <a:avLst/>
              </a:prstTxWarp>
            </a:bodyPr>
            <a:lstStyle/>
            <a:p>
              <a:endParaRPr lang="en-US" sz="1050" dirty="0"/>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6109947" y="3699205"/>
            <a:ext cx="459555" cy="364773"/>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518884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206">
            <a:extLst>
              <a:ext uri="{FF2B5EF4-FFF2-40B4-BE49-F238E27FC236}">
                <a16:creationId xmlns:a16="http://schemas.microsoft.com/office/drawing/2014/main" id="{F6B680C1-1FAC-47B6-BD48-F1675E8601F4}"/>
              </a:ext>
            </a:extLst>
          </p:cNvPr>
          <p:cNvSpPr/>
          <p:nvPr/>
        </p:nvSpPr>
        <p:spPr bwMode="auto">
          <a:xfrm>
            <a:off x="4545994" y="2625577"/>
            <a:ext cx="612246" cy="143885"/>
          </a:xfrm>
          <a:prstGeom prst="rect">
            <a:avLst/>
          </a:prstGeom>
          <a:solidFill>
            <a:schemeClr val="tx2">
              <a:lumMod val="10000"/>
              <a:lumOff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D899DF09-083F-4378-92F0-AF3C5EEF3B1D}"/>
              </a:ext>
            </a:extLst>
          </p:cNvPr>
          <p:cNvSpPr/>
          <p:nvPr/>
        </p:nvSpPr>
        <p:spPr bwMode="auto">
          <a:xfrm>
            <a:off x="1065831" y="1171677"/>
            <a:ext cx="6131578"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p:cNvSpPr/>
          <p:nvPr/>
        </p:nvSpPr>
        <p:spPr bwMode="auto">
          <a:xfrm>
            <a:off x="5882604" y="1323736"/>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211" name="Rectangle 210"/>
          <p:cNvSpPr/>
          <p:nvPr/>
        </p:nvSpPr>
        <p:spPr bwMode="auto">
          <a:xfrm>
            <a:off x="4377337" y="132373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247" name="Rectangle 246"/>
          <p:cNvSpPr/>
          <p:nvPr/>
        </p:nvSpPr>
        <p:spPr>
          <a:xfrm>
            <a:off x="4514026" y="2478097"/>
            <a:ext cx="1036213" cy="577338"/>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DSVM</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Databricks</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HDInsight</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grpSp>
        <p:nvGrpSpPr>
          <p:cNvPr id="146" name="Group 145">
            <a:extLst>
              <a:ext uri="{FF2B5EF4-FFF2-40B4-BE49-F238E27FC236}">
                <a16:creationId xmlns:a16="http://schemas.microsoft.com/office/drawing/2014/main" id="{FD4F785E-13EE-401F-B737-01B931C8EA1B}"/>
              </a:ext>
            </a:extLst>
          </p:cNvPr>
          <p:cNvGrpSpPr/>
          <p:nvPr/>
        </p:nvGrpSpPr>
        <p:grpSpPr>
          <a:xfrm>
            <a:off x="1399375" y="1622111"/>
            <a:ext cx="5617730" cy="363782"/>
            <a:chOff x="7610409" y="2970243"/>
            <a:chExt cx="2834774" cy="181750"/>
          </a:xfrm>
        </p:grpSpPr>
        <p:sp>
          <p:nvSpPr>
            <p:cNvPr id="159" name="Cylinder 828">
              <a:extLst>
                <a:ext uri="{FF2B5EF4-FFF2-40B4-BE49-F238E27FC236}">
                  <a16:creationId xmlns:a16="http://schemas.microsoft.com/office/drawing/2014/main" id="{E385AFD8-155B-4B8D-A7D8-09EF70937F72}"/>
                </a:ext>
              </a:extLst>
            </p:cNvPr>
            <p:cNvSpPr/>
            <p:nvPr/>
          </p:nvSpPr>
          <p:spPr bwMode="auto">
            <a:xfrm rot="5400000">
              <a:off x="7563247" y="3017405"/>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sp>
          <p:nvSpPr>
            <p:cNvPr id="160" name="Cylinder 828">
              <a:extLst>
                <a:ext uri="{FF2B5EF4-FFF2-40B4-BE49-F238E27FC236}">
                  <a16:creationId xmlns:a16="http://schemas.microsoft.com/office/drawing/2014/main" id="{78458FC6-2F78-4E6C-A659-7463EE1E81E4}"/>
                </a:ext>
              </a:extLst>
            </p:cNvPr>
            <p:cNvSpPr/>
            <p:nvPr/>
          </p:nvSpPr>
          <p:spPr bwMode="auto">
            <a:xfrm rot="5400000">
              <a:off x="8960965" y="1688423"/>
              <a:ext cx="155640" cy="2746360"/>
            </a:xfrm>
            <a:prstGeom prst="can">
              <a:avLst>
                <a:gd name="adj" fmla="val 17907"/>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sp>
          <p:nvSpPr>
            <p:cNvPr id="166" name="Cylinder 828">
              <a:extLst>
                <a:ext uri="{FF2B5EF4-FFF2-40B4-BE49-F238E27FC236}">
                  <a16:creationId xmlns:a16="http://schemas.microsoft.com/office/drawing/2014/main" id="{C06923E3-0412-414A-992E-6EBE19F7BB92}"/>
                </a:ext>
              </a:extLst>
            </p:cNvPr>
            <p:cNvSpPr/>
            <p:nvPr/>
          </p:nvSpPr>
          <p:spPr bwMode="auto">
            <a:xfrm rot="5400000">
              <a:off x="10310597" y="3017407"/>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sp>
        <p:nvSpPr>
          <p:cNvPr id="258" name="TextBox 257"/>
          <p:cNvSpPr txBox="1"/>
          <p:nvPr/>
        </p:nvSpPr>
        <p:spPr>
          <a:xfrm>
            <a:off x="350488" y="2786715"/>
            <a:ext cx="579966"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Custom</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apps</a:t>
            </a:r>
          </a:p>
        </p:txBody>
      </p:sp>
      <p:sp>
        <p:nvSpPr>
          <p:cNvPr id="260" name="TextBox 259"/>
          <p:cNvSpPr txBox="1"/>
          <p:nvPr/>
        </p:nvSpPr>
        <p:spPr>
          <a:xfrm>
            <a:off x="350488" y="3742112"/>
            <a:ext cx="725564"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Sensors </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and devices</a:t>
            </a:r>
          </a:p>
        </p:txBody>
      </p:sp>
      <p:sp>
        <p:nvSpPr>
          <p:cNvPr id="266" name="Rectangle 265"/>
          <p:cNvSpPr/>
          <p:nvPr/>
        </p:nvSpPr>
        <p:spPr bwMode="auto">
          <a:xfrm>
            <a:off x="2844201" y="1323736"/>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285" name="Rectangle 284"/>
          <p:cNvSpPr/>
          <p:nvPr/>
        </p:nvSpPr>
        <p:spPr>
          <a:xfrm>
            <a:off x="3178838" y="2657705"/>
            <a:ext cx="645444" cy="334835"/>
          </a:xfrm>
          <a:prstGeom prst="rect">
            <a:avLst/>
          </a:prstGeom>
        </p:spPr>
        <p:txBody>
          <a:bodyPr wrap="square">
            <a:spAutoFit/>
          </a:bodyPr>
          <a:lstStyle/>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Blobs </a:t>
            </a:r>
          </a:p>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Lake</a:t>
            </a:r>
          </a:p>
        </p:txBody>
      </p:sp>
      <p:sp>
        <p:nvSpPr>
          <p:cNvPr id="293" name="Rectangle 292"/>
          <p:cNvSpPr/>
          <p:nvPr/>
        </p:nvSpPr>
        <p:spPr bwMode="auto">
          <a:xfrm>
            <a:off x="1377564" y="1323736"/>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296" name="Rectangle 295"/>
          <p:cNvSpPr/>
          <p:nvPr/>
        </p:nvSpPr>
        <p:spPr>
          <a:xfrm>
            <a:off x="1783008" y="1659739"/>
            <a:ext cx="2143986" cy="317459"/>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Factory</a:t>
            </a:r>
          </a:p>
          <a:p>
            <a:pPr defTabSz="685644">
              <a:buClrTx/>
              <a:defRPr/>
            </a:pPr>
            <a:r>
              <a:rPr lang="en-US" sz="675"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movement, pipelines &amp; orchestration)</a:t>
            </a:r>
          </a:p>
        </p:txBody>
      </p:sp>
      <p:sp>
        <p:nvSpPr>
          <p:cNvPr id="232" name="Rectangle 231"/>
          <p:cNvSpPr/>
          <p:nvPr/>
        </p:nvSpPr>
        <p:spPr>
          <a:xfrm>
            <a:off x="4517164" y="3450102"/>
            <a:ext cx="737973" cy="334835"/>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Machine Learning </a:t>
            </a:r>
          </a:p>
        </p:txBody>
      </p:sp>
      <p:sp>
        <p:nvSpPr>
          <p:cNvPr id="291" name="Rectangle 290"/>
          <p:cNvSpPr/>
          <p:nvPr/>
        </p:nvSpPr>
        <p:spPr>
          <a:xfrm>
            <a:off x="6167860" y="2197584"/>
            <a:ext cx="668405" cy="334835"/>
          </a:xfrm>
          <a:prstGeom prst="rect">
            <a:avLst/>
          </a:prstGeom>
        </p:spPr>
        <p:txBody>
          <a:bodyPr wrap="square">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Cosmos DB</a:t>
            </a:r>
          </a:p>
        </p:txBody>
      </p:sp>
      <p:sp>
        <p:nvSpPr>
          <p:cNvPr id="288" name="Rectangle 287"/>
          <p:cNvSpPr/>
          <p:nvPr/>
        </p:nvSpPr>
        <p:spPr>
          <a:xfrm>
            <a:off x="6167859" y="3181446"/>
            <a:ext cx="736219" cy="323165"/>
          </a:xfrm>
          <a:prstGeom prst="rect">
            <a:avLst/>
          </a:prstGeom>
        </p:spPr>
        <p:txBody>
          <a:bodyPr wrap="square">
            <a:spAutoFit/>
          </a:bodyPr>
          <a:lstStyle/>
          <a:p>
            <a:pPr defTabSz="699448">
              <a:buClrTx/>
              <a:defRPr/>
            </a:pPr>
            <a:r>
              <a:rPr lang="en-US" sz="750" dirty="0">
                <a:solidFill>
                  <a:srgbClr val="505050"/>
                </a:solidFill>
                <a:latin typeface="Segoe UI Semibold" panose="020B0702040204020203" pitchFamily="34" charset="0"/>
                <a:ea typeface="+mn-ea"/>
                <a:cs typeface="Segoe UI Semibold" panose="020B0702040204020203" pitchFamily="34" charset="0"/>
              </a:rPr>
              <a:t>SQL Data Warehouse</a:t>
            </a:r>
          </a:p>
        </p:txBody>
      </p:sp>
      <p:sp>
        <p:nvSpPr>
          <p:cNvPr id="320" name="Rectangle 319"/>
          <p:cNvSpPr/>
          <p:nvPr/>
        </p:nvSpPr>
        <p:spPr>
          <a:xfrm>
            <a:off x="6167860" y="3756976"/>
            <a:ext cx="909668" cy="207749"/>
          </a:xfrm>
          <a:prstGeom prst="rect">
            <a:avLst/>
          </a:prstGeom>
        </p:spPr>
        <p:txBody>
          <a:bodyPr wrap="square">
            <a:spAutoFit/>
          </a:bodyPr>
          <a:lstStyle/>
          <a:p>
            <a:pPr defTabSz="699448">
              <a:buClrTx/>
              <a:defRPr/>
            </a:pPr>
            <a:r>
              <a:rPr lang="en-US" sz="750" dirty="0">
                <a:solidFill>
                  <a:srgbClr val="505050"/>
                </a:solidFill>
                <a:latin typeface="Segoe UI Semibold" panose="020B0702040204020203" pitchFamily="34" charset="0"/>
                <a:ea typeface="+mn-ea"/>
                <a:cs typeface="Segoe UI Semibold" panose="020B0702040204020203" pitchFamily="34" charset="0"/>
              </a:rPr>
              <a:t>Analysis Services</a:t>
            </a:r>
          </a:p>
        </p:txBody>
      </p:sp>
      <p:cxnSp>
        <p:nvCxnSpPr>
          <p:cNvPr id="99" name="Straight Arrow Connector 98">
            <a:extLst>
              <a:ext uri="{FF2B5EF4-FFF2-40B4-BE49-F238E27FC236}">
                <a16:creationId xmlns:a16="http://schemas.microsoft.com/office/drawing/2014/main" id="{3DA45D05-3D3C-489C-B3FB-784A8CEE1315}"/>
              </a:ext>
            </a:extLst>
          </p:cNvPr>
          <p:cNvCxnSpPr>
            <a:cxnSpLocks/>
          </p:cNvCxnSpPr>
          <p:nvPr/>
        </p:nvCxnSpPr>
        <p:spPr>
          <a:xfrm>
            <a:off x="3768600" y="2807097"/>
            <a:ext cx="47419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013178E-3A1F-4BAA-933F-D0A7D111DCB2}"/>
              </a:ext>
            </a:extLst>
          </p:cNvPr>
          <p:cNvCxnSpPr>
            <a:cxnSpLocks/>
          </p:cNvCxnSpPr>
          <p:nvPr/>
        </p:nvCxnSpPr>
        <p:spPr>
          <a:xfrm>
            <a:off x="6904078" y="2303962"/>
            <a:ext cx="55350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4E24056-F253-428D-AE21-91B82ED3BE5F}"/>
              </a:ext>
            </a:extLst>
          </p:cNvPr>
          <p:cNvCxnSpPr>
            <a:cxnSpLocks/>
          </p:cNvCxnSpPr>
          <p:nvPr/>
        </p:nvCxnSpPr>
        <p:spPr>
          <a:xfrm>
            <a:off x="6419940" y="3528907"/>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39E508F-DB6A-4235-BEBE-08E3BBA79DB4}"/>
              </a:ext>
            </a:extLst>
          </p:cNvPr>
          <p:cNvCxnSpPr>
            <a:cxnSpLocks/>
          </p:cNvCxnSpPr>
          <p:nvPr/>
        </p:nvCxnSpPr>
        <p:spPr>
          <a:xfrm>
            <a:off x="7040772" y="3847167"/>
            <a:ext cx="41681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CBE449-AAD4-4EAA-A353-FB4F462B1CE8}"/>
              </a:ext>
            </a:extLst>
          </p:cNvPr>
          <p:cNvCxnSpPr>
            <a:cxnSpLocks/>
          </p:cNvCxnSpPr>
          <p:nvPr/>
        </p:nvCxnSpPr>
        <p:spPr>
          <a:xfrm>
            <a:off x="5158239" y="2807097"/>
            <a:ext cx="7243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925AA2-C05D-4BCA-A21C-F20BF3DA8DF2}"/>
              </a:ext>
            </a:extLst>
          </p:cNvPr>
          <p:cNvGrpSpPr/>
          <p:nvPr/>
        </p:nvGrpSpPr>
        <p:grpSpPr>
          <a:xfrm>
            <a:off x="417955" y="3381234"/>
            <a:ext cx="396316" cy="303687"/>
            <a:chOff x="356915" y="4558566"/>
            <a:chExt cx="528421" cy="404916"/>
          </a:xfrm>
        </p:grpSpPr>
        <p:sp>
          <p:nvSpPr>
            <p:cNvPr id="128"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nvGrpSpPr>
            <p:cNvPr id="21" name="Group 20">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129"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sp>
            <p:nvSpPr>
              <p:cNvPr id="134"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sp>
          <p:nvSpPr>
            <p:cNvPr id="135"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nvGrpSpPr>
            <p:cNvPr id="22" name="Group 21">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133"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sp>
            <p:nvSpPr>
              <p:cNvPr id="136"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grpSp>
      <p:grpSp>
        <p:nvGrpSpPr>
          <p:cNvPr id="186" name="Group 185">
            <a:extLst>
              <a:ext uri="{FF2B5EF4-FFF2-40B4-BE49-F238E27FC236}">
                <a16:creationId xmlns:a16="http://schemas.microsoft.com/office/drawing/2014/main" id="{7A79524A-CDB1-416C-BC84-0830844D7619}"/>
              </a:ext>
            </a:extLst>
          </p:cNvPr>
          <p:cNvGrpSpPr/>
          <p:nvPr/>
        </p:nvGrpSpPr>
        <p:grpSpPr>
          <a:xfrm>
            <a:off x="417955" y="2460798"/>
            <a:ext cx="352303" cy="288866"/>
            <a:chOff x="1778647" y="1301093"/>
            <a:chExt cx="307813" cy="252387"/>
          </a:xfrm>
          <a:noFill/>
        </p:grpSpPr>
        <p:grpSp>
          <p:nvGrpSpPr>
            <p:cNvPr id="187" name="Group 186">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190" name="Rectangle 189">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1" name="Rectangle 190">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2" name="Rectangle 191">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3" name="Rectangle 192">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grpSp>
        <p:cxnSp>
          <p:nvCxnSpPr>
            <p:cNvPr id="188" name="Straight Connector 187">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89" name="Straight Connector 188">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06" name="Group 105"/>
          <p:cNvGrpSpPr/>
          <p:nvPr/>
        </p:nvGrpSpPr>
        <p:grpSpPr>
          <a:xfrm rot="16200000">
            <a:off x="-206596" y="2715747"/>
            <a:ext cx="2925846" cy="129584"/>
            <a:chOff x="3142887" y="5221476"/>
            <a:chExt cx="781948" cy="172778"/>
          </a:xfrm>
        </p:grpSpPr>
        <p:sp>
          <p:nvSpPr>
            <p:cNvPr id="107" name="Freeform 106"/>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0">
                <a:buClrTx/>
                <a:defRPr/>
              </a:pPr>
              <a:endParaRPr lang="en-US" sz="1350" kern="1200" dirty="0">
                <a:solidFill>
                  <a:srgbClr val="FFFFFF"/>
                </a:solidFill>
                <a:latin typeface="Segoe UI"/>
              </a:endParaRPr>
            </a:p>
          </p:txBody>
        </p:sp>
        <p:sp>
          <p:nvSpPr>
            <p:cNvPr id="112" name="Freeform 111"/>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0">
                <a:buClrTx/>
                <a:defRPr/>
              </a:pPr>
              <a:endParaRPr lang="en-US" sz="1350" kern="1200" dirty="0">
                <a:solidFill>
                  <a:srgbClr val="FFFFFF"/>
                </a:solidFill>
                <a:latin typeface="Segoe UI"/>
              </a:endParaRPr>
            </a:p>
          </p:txBody>
        </p:sp>
      </p:grpSp>
      <p:cxnSp>
        <p:nvCxnSpPr>
          <p:cNvPr id="242" name="Straight Arrow Connector 241">
            <a:extLst>
              <a:ext uri="{FF2B5EF4-FFF2-40B4-BE49-F238E27FC236}">
                <a16:creationId xmlns:a16="http://schemas.microsoft.com/office/drawing/2014/main" id="{B1F83E43-B438-4CC2-9C70-2EA0E3C0D346}"/>
              </a:ext>
            </a:extLst>
          </p:cNvPr>
          <p:cNvCxnSpPr>
            <a:cxnSpLocks/>
          </p:cNvCxnSpPr>
          <p:nvPr/>
        </p:nvCxnSpPr>
        <p:spPr>
          <a:xfrm>
            <a:off x="6814923" y="3332765"/>
            <a:ext cx="64265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9E813E0-412C-4A79-92EA-2E01CAB62435}"/>
              </a:ext>
            </a:extLst>
          </p:cNvPr>
          <p:cNvCxnSpPr>
            <a:cxnSpLocks/>
          </p:cNvCxnSpPr>
          <p:nvPr/>
        </p:nvCxnSpPr>
        <p:spPr>
          <a:xfrm>
            <a:off x="4785965" y="3062672"/>
            <a:ext cx="0" cy="388578"/>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1234332F-CF2C-4E51-B83A-3F9A1E4F4E69}"/>
              </a:ext>
            </a:extLst>
          </p:cNvPr>
          <p:cNvSpPr/>
          <p:nvPr/>
        </p:nvSpPr>
        <p:spPr>
          <a:xfrm>
            <a:off x="1681823" y="3434684"/>
            <a:ext cx="728689" cy="334835"/>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 Hub</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IoT Hub</a:t>
            </a:r>
          </a:p>
        </p:txBody>
      </p:sp>
      <p:cxnSp>
        <p:nvCxnSpPr>
          <p:cNvPr id="176" name="Straight Arrow Connector 175">
            <a:extLst>
              <a:ext uri="{FF2B5EF4-FFF2-40B4-BE49-F238E27FC236}">
                <a16:creationId xmlns:a16="http://schemas.microsoft.com/office/drawing/2014/main" id="{237BF570-83FA-45B2-9D97-83277C1D369D}"/>
              </a:ext>
            </a:extLst>
          </p:cNvPr>
          <p:cNvCxnSpPr>
            <a:cxnSpLocks/>
          </p:cNvCxnSpPr>
          <p:nvPr/>
        </p:nvCxnSpPr>
        <p:spPr>
          <a:xfrm>
            <a:off x="2080373" y="2818364"/>
            <a:ext cx="795386"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9D79C7B-4D95-4676-AF76-A342F365709C}"/>
              </a:ext>
            </a:extLst>
          </p:cNvPr>
          <p:cNvSpPr/>
          <p:nvPr/>
        </p:nvSpPr>
        <p:spPr>
          <a:xfrm>
            <a:off x="6167859" y="2720794"/>
            <a:ext cx="872913" cy="213585"/>
          </a:xfrm>
          <a:prstGeom prst="rect">
            <a:avLst/>
          </a:prstGeom>
        </p:spPr>
        <p:txBody>
          <a:bodyPr wrap="square">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SQL Database</a:t>
            </a:r>
          </a:p>
        </p:txBody>
      </p:sp>
      <p:cxnSp>
        <p:nvCxnSpPr>
          <p:cNvPr id="183" name="Straight Arrow Connector 182">
            <a:extLst>
              <a:ext uri="{FF2B5EF4-FFF2-40B4-BE49-F238E27FC236}">
                <a16:creationId xmlns:a16="http://schemas.microsoft.com/office/drawing/2014/main" id="{9293B4D1-A604-4045-B92A-E8D9EBF0494D}"/>
              </a:ext>
            </a:extLst>
          </p:cNvPr>
          <p:cNvCxnSpPr>
            <a:cxnSpLocks/>
          </p:cNvCxnSpPr>
          <p:nvPr/>
        </p:nvCxnSpPr>
        <p:spPr>
          <a:xfrm>
            <a:off x="6957277" y="2818364"/>
            <a:ext cx="50030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5D8FE7D-B2EB-4D3C-95D3-25D5D1A49754}"/>
              </a:ext>
            </a:extLst>
          </p:cNvPr>
          <p:cNvCxnSpPr>
            <a:cxnSpLocks/>
          </p:cNvCxnSpPr>
          <p:nvPr/>
        </p:nvCxnSpPr>
        <p:spPr>
          <a:xfrm>
            <a:off x="6419940" y="2923330"/>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A4A6BBE-8BF6-4DC6-B035-7DCE23D7EEB3}"/>
              </a:ext>
            </a:extLst>
          </p:cNvPr>
          <p:cNvCxnSpPr>
            <a:cxnSpLocks/>
          </p:cNvCxnSpPr>
          <p:nvPr/>
        </p:nvCxnSpPr>
        <p:spPr>
          <a:xfrm>
            <a:off x="6419940" y="2433925"/>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61C6692B-58A5-4E9B-A5CB-63A6E3C09744}"/>
              </a:ext>
            </a:extLst>
          </p:cNvPr>
          <p:cNvGrpSpPr/>
          <p:nvPr/>
        </p:nvGrpSpPr>
        <p:grpSpPr>
          <a:xfrm>
            <a:off x="7568954" y="1323736"/>
            <a:ext cx="1220974" cy="2866407"/>
            <a:chOff x="9888738" y="1697248"/>
            <a:chExt cx="1627965" cy="3821875"/>
          </a:xfrm>
        </p:grpSpPr>
        <p:grpSp>
          <p:nvGrpSpPr>
            <p:cNvPr id="277" name="Group 276">
              <a:extLst>
                <a:ext uri="{FF2B5EF4-FFF2-40B4-BE49-F238E27FC236}">
                  <a16:creationId xmlns:a16="http://schemas.microsoft.com/office/drawing/2014/main" id="{50E4ACD9-D4C9-4C86-AA94-F48231962823}"/>
                </a:ext>
              </a:extLst>
            </p:cNvPr>
            <p:cNvGrpSpPr/>
            <p:nvPr/>
          </p:nvGrpSpPr>
          <p:grpSpPr>
            <a:xfrm>
              <a:off x="9888738" y="2321508"/>
              <a:ext cx="1627965" cy="3197615"/>
              <a:chOff x="9890197" y="2012459"/>
              <a:chExt cx="1647758" cy="3499941"/>
            </a:xfrm>
          </p:grpSpPr>
          <p:sp>
            <p:nvSpPr>
              <p:cNvPr id="299" name="Shape 101"/>
              <p:cNvSpPr txBox="1"/>
              <p:nvPr/>
            </p:nvSpPr>
            <p:spPr>
              <a:xfrm>
                <a:off x="9950280" y="5234427"/>
                <a:ext cx="1534448" cy="277973"/>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sp>
            <p:nvSpPr>
              <p:cNvPr id="308" name="Shape 101"/>
              <p:cNvSpPr txBox="1"/>
              <p:nvPr/>
            </p:nvSpPr>
            <p:spPr>
              <a:xfrm>
                <a:off x="9890197" y="2997578"/>
                <a:ext cx="1647758" cy="277973"/>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Predictive apps</a:t>
                </a:r>
              </a:p>
            </p:txBody>
          </p:sp>
          <p:grpSp>
            <p:nvGrpSpPr>
              <p:cNvPr id="141" name="Group 140">
                <a:extLst>
                  <a:ext uri="{FF2B5EF4-FFF2-40B4-BE49-F238E27FC236}">
                    <a16:creationId xmlns:a16="http://schemas.microsoft.com/office/drawing/2014/main" id="{22E8DFDF-851C-4A6F-81C3-B619382A1014}"/>
                  </a:ext>
                </a:extLst>
              </p:cNvPr>
              <p:cNvGrpSpPr/>
              <p:nvPr/>
            </p:nvGrpSpPr>
            <p:grpSpPr>
              <a:xfrm>
                <a:off x="10295203" y="2012459"/>
                <a:ext cx="825028" cy="901901"/>
                <a:chOff x="9095124" y="3288299"/>
                <a:chExt cx="916056" cy="1001411"/>
              </a:xfrm>
            </p:grpSpPr>
            <p:grpSp>
              <p:nvGrpSpPr>
                <p:cNvPr id="142" name="Group 141">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162"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3"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4"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5"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157"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8"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61" name="Oval 160">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44"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47"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48"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49" name="Group 148">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154"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5"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6"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50"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51" name="Group 150">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152"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3"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B9405865-ED16-4FD1-84FE-0C0FB359E8AA}"/>
                  </a:ext>
                </a:extLst>
              </p:cNvPr>
              <p:cNvGrpSpPr/>
              <p:nvPr/>
            </p:nvGrpSpPr>
            <p:grpSpPr>
              <a:xfrm>
                <a:off x="10362583" y="4585161"/>
                <a:ext cx="677513" cy="576345"/>
                <a:chOff x="10725498" y="5087603"/>
                <a:chExt cx="498940" cy="424437"/>
              </a:xfrm>
            </p:grpSpPr>
            <p:sp>
              <p:nvSpPr>
                <p:cNvPr id="194" name="graph_2">
                  <a:extLst>
                    <a:ext uri="{FF2B5EF4-FFF2-40B4-BE49-F238E27FC236}">
                      <a16:creationId xmlns:a16="http://schemas.microsoft.com/office/drawing/2014/main" id="{55D37732-EEBF-4B63-B2DB-EC15152E8E3E}"/>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 name="Group 23">
                  <a:extLst>
                    <a:ext uri="{FF2B5EF4-FFF2-40B4-BE49-F238E27FC236}">
                      <a16:creationId xmlns:a16="http://schemas.microsoft.com/office/drawing/2014/main" id="{F6BAF35B-F1C6-47AB-B29C-ED6C9DC63ED7}"/>
                    </a:ext>
                  </a:extLst>
                </p:cNvPr>
                <p:cNvGrpSpPr/>
                <p:nvPr/>
              </p:nvGrpSpPr>
              <p:grpSpPr>
                <a:xfrm>
                  <a:off x="10725498" y="5087603"/>
                  <a:ext cx="498940" cy="424437"/>
                  <a:chOff x="10725498" y="5087603"/>
                  <a:chExt cx="498940" cy="424437"/>
                </a:xfrm>
              </p:grpSpPr>
              <p:sp>
                <p:nvSpPr>
                  <p:cNvPr id="198" name="Rectangle 9">
                    <a:extLst>
                      <a:ext uri="{FF2B5EF4-FFF2-40B4-BE49-F238E27FC236}">
                        <a16:creationId xmlns:a16="http://schemas.microsoft.com/office/drawing/2014/main" id="{C94AE980-EB38-46BD-8FB2-9D3E3E57FD52}"/>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199" name="Line 10">
                    <a:extLst>
                      <a:ext uri="{FF2B5EF4-FFF2-40B4-BE49-F238E27FC236}">
                        <a16:creationId xmlns:a16="http://schemas.microsoft.com/office/drawing/2014/main" id="{0CD8DEDD-5B74-45A7-A005-61BFAD569DF3}"/>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0" name="Oval 11">
                    <a:extLst>
                      <a:ext uri="{FF2B5EF4-FFF2-40B4-BE49-F238E27FC236}">
                        <a16:creationId xmlns:a16="http://schemas.microsoft.com/office/drawing/2014/main" id="{DF3C3C4E-8CFF-4176-A7D9-971EDB16533A}"/>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1" name="Oval 12">
                    <a:extLst>
                      <a:ext uri="{FF2B5EF4-FFF2-40B4-BE49-F238E27FC236}">
                        <a16:creationId xmlns:a16="http://schemas.microsoft.com/office/drawing/2014/main" id="{F46D44F1-B6E5-4C02-80E4-0FF710690B3F}"/>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2" name="Oval 13">
                    <a:extLst>
                      <a:ext uri="{FF2B5EF4-FFF2-40B4-BE49-F238E27FC236}">
                        <a16:creationId xmlns:a16="http://schemas.microsoft.com/office/drawing/2014/main" id="{439A2BC6-7F24-4009-A587-F12B6D45166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sp>
            <p:nvSpPr>
              <p:cNvPr id="238" name="Shape 101">
                <a:extLst>
                  <a:ext uri="{FF2B5EF4-FFF2-40B4-BE49-F238E27FC236}">
                    <a16:creationId xmlns:a16="http://schemas.microsoft.com/office/drawing/2014/main" id="{B2737DD1-7D22-451D-A367-0EDC6532EE0B}"/>
                  </a:ext>
                </a:extLst>
              </p:cNvPr>
              <p:cNvSpPr txBox="1"/>
              <p:nvPr/>
            </p:nvSpPr>
            <p:spPr>
              <a:xfrm>
                <a:off x="9946442" y="4104918"/>
                <a:ext cx="1534448" cy="277973"/>
              </a:xfrm>
              <a:prstGeom prst="rect">
                <a:avLst/>
              </a:prstGeom>
              <a:noFill/>
              <a:ln>
                <a:noFill/>
              </a:ln>
            </p:spPr>
            <p:txBody>
              <a:bodyPr wrap="square"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Operational reports</a:t>
                </a:r>
              </a:p>
            </p:txBody>
          </p:sp>
          <p:grpSp>
            <p:nvGrpSpPr>
              <p:cNvPr id="28" name="Group 27">
                <a:extLst>
                  <a:ext uri="{FF2B5EF4-FFF2-40B4-BE49-F238E27FC236}">
                    <a16:creationId xmlns:a16="http://schemas.microsoft.com/office/drawing/2014/main" id="{1DD3BEF8-F2D3-4A68-9B30-12258C9969AC}"/>
                  </a:ext>
                </a:extLst>
              </p:cNvPr>
              <p:cNvGrpSpPr/>
              <p:nvPr/>
            </p:nvGrpSpPr>
            <p:grpSpPr>
              <a:xfrm>
                <a:off x="10349269" y="3465702"/>
                <a:ext cx="677513" cy="576345"/>
                <a:chOff x="10295202" y="3465702"/>
                <a:chExt cx="677513" cy="576345"/>
              </a:xfrm>
            </p:grpSpPr>
            <p:grpSp>
              <p:nvGrpSpPr>
                <p:cNvPr id="231" name="Group 230">
                  <a:extLst>
                    <a:ext uri="{FF2B5EF4-FFF2-40B4-BE49-F238E27FC236}">
                      <a16:creationId xmlns:a16="http://schemas.microsoft.com/office/drawing/2014/main" id="{2B6089EC-A82E-4D63-94B4-56F7B0236774}"/>
                    </a:ext>
                  </a:extLst>
                </p:cNvPr>
                <p:cNvGrpSpPr/>
                <p:nvPr/>
              </p:nvGrpSpPr>
              <p:grpSpPr>
                <a:xfrm>
                  <a:off x="10295202" y="3465702"/>
                  <a:ext cx="677513" cy="576345"/>
                  <a:chOff x="10725498" y="5087603"/>
                  <a:chExt cx="498940" cy="424437"/>
                </a:xfrm>
              </p:grpSpPr>
              <p:sp>
                <p:nvSpPr>
                  <p:cNvPr id="233" name="Rectangle 9">
                    <a:extLst>
                      <a:ext uri="{FF2B5EF4-FFF2-40B4-BE49-F238E27FC236}">
                        <a16:creationId xmlns:a16="http://schemas.microsoft.com/office/drawing/2014/main" id="{64DF5A8B-8562-43DF-A75F-01BE6030547D}"/>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4" name="Line 10">
                    <a:extLst>
                      <a:ext uri="{FF2B5EF4-FFF2-40B4-BE49-F238E27FC236}">
                        <a16:creationId xmlns:a16="http://schemas.microsoft.com/office/drawing/2014/main" id="{55D2C6BD-31EC-43D4-8BD4-3D073D4A0B42}"/>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5" name="Oval 11">
                    <a:extLst>
                      <a:ext uri="{FF2B5EF4-FFF2-40B4-BE49-F238E27FC236}">
                        <a16:creationId xmlns:a16="http://schemas.microsoft.com/office/drawing/2014/main" id="{2FB7F8B0-3B91-4436-BCE0-C9174BA3C4C6}"/>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6" name="Oval 12">
                    <a:extLst>
                      <a:ext uri="{FF2B5EF4-FFF2-40B4-BE49-F238E27FC236}">
                        <a16:creationId xmlns:a16="http://schemas.microsoft.com/office/drawing/2014/main" id="{F482BAFD-6614-47C8-A692-AEF4463D03B6}"/>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7" name="Oval 13">
                    <a:extLst>
                      <a:ext uri="{FF2B5EF4-FFF2-40B4-BE49-F238E27FC236}">
                        <a16:creationId xmlns:a16="http://schemas.microsoft.com/office/drawing/2014/main" id="{64AAA125-35D5-4E98-8591-D42E30551362}"/>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sp>
              <p:nvSpPr>
                <p:cNvPr id="239" name="Rectangle 6">
                  <a:extLst>
                    <a:ext uri="{FF2B5EF4-FFF2-40B4-BE49-F238E27FC236}">
                      <a16:creationId xmlns:a16="http://schemas.microsoft.com/office/drawing/2014/main" id="{E5E9C6B9-DE53-4643-9C4A-7728FC14FABF}"/>
                    </a:ext>
                  </a:extLst>
                </p:cNvPr>
                <p:cNvSpPr>
                  <a:spLocks noChangeArrowheads="1"/>
                </p:cNvSpPr>
                <p:nvPr/>
              </p:nvSpPr>
              <p:spPr bwMode="auto">
                <a:xfrm>
                  <a:off x="10521830" y="3822836"/>
                  <a:ext cx="52858" cy="175091"/>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40" name="Rectangle 7">
                  <a:extLst>
                    <a:ext uri="{FF2B5EF4-FFF2-40B4-BE49-F238E27FC236}">
                      <a16:creationId xmlns:a16="http://schemas.microsoft.com/office/drawing/2014/main" id="{ACD3FB5E-29BB-4681-A71E-6B9903AD0E39}"/>
                    </a:ext>
                  </a:extLst>
                </p:cNvPr>
                <p:cNvSpPr>
                  <a:spLocks noChangeArrowheads="1"/>
                </p:cNvSpPr>
                <p:nvPr/>
              </p:nvSpPr>
              <p:spPr bwMode="auto">
                <a:xfrm>
                  <a:off x="10625894" y="3669218"/>
                  <a:ext cx="54510" cy="328709"/>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41" name="Rectangle 8">
                  <a:extLst>
                    <a:ext uri="{FF2B5EF4-FFF2-40B4-BE49-F238E27FC236}">
                      <a16:creationId xmlns:a16="http://schemas.microsoft.com/office/drawing/2014/main" id="{9D3E2615-C536-4356-B157-AC746377EE72}"/>
                    </a:ext>
                  </a:extLst>
                </p:cNvPr>
                <p:cNvSpPr>
                  <a:spLocks noChangeArrowheads="1"/>
                </p:cNvSpPr>
                <p:nvPr/>
              </p:nvSpPr>
              <p:spPr bwMode="auto">
                <a:xfrm>
                  <a:off x="10731610" y="3736942"/>
                  <a:ext cx="54510" cy="260985"/>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grpSp>
        <p:sp>
          <p:nvSpPr>
            <p:cNvPr id="196" name="Rectangle 195">
              <a:extLst>
                <a:ext uri="{FF2B5EF4-FFF2-40B4-BE49-F238E27FC236}">
                  <a16:creationId xmlns:a16="http://schemas.microsoft.com/office/drawing/2014/main" id="{95611ECB-8432-467F-832C-AF9FA82323EC}"/>
                </a:ext>
              </a:extLst>
            </p:cNvPr>
            <p:cNvSpPr/>
            <p:nvPr/>
          </p:nvSpPr>
          <p:spPr bwMode="auto">
            <a:xfrm>
              <a:off x="9960535" y="1697248"/>
              <a:ext cx="1432897" cy="307776"/>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grpSp>
      <p:sp>
        <p:nvSpPr>
          <p:cNvPr id="3" name="Title 2">
            <a:extLst>
              <a:ext uri="{FF2B5EF4-FFF2-40B4-BE49-F238E27FC236}">
                <a16:creationId xmlns:a16="http://schemas.microsoft.com/office/drawing/2014/main" id="{26F7D452-0040-4DAD-BA87-7BE5B8388923}"/>
              </a:ext>
            </a:extLst>
          </p:cNvPr>
          <p:cNvSpPr>
            <a:spLocks noGrp="1"/>
          </p:cNvSpPr>
          <p:nvPr>
            <p:ph type="title"/>
          </p:nvPr>
        </p:nvSpPr>
        <p:spPr/>
        <p:txBody>
          <a:bodyPr/>
          <a:lstStyle/>
          <a:p>
            <a:pPr defTabSz="685800"/>
            <a:r>
              <a:rPr lang="en-US" sz="2100" spc="375" dirty="0">
                <a:solidFill>
                  <a:srgbClr val="0078D7"/>
                </a:solidFill>
                <a:latin typeface="Segoe UI Semilight" charset="0"/>
                <a:ea typeface=""/>
                <a:cs typeface="Segoe UI Semilight" charset="0"/>
              </a:rPr>
              <a:t>Big Data &amp; Advanced Analytics at a glance</a:t>
            </a:r>
            <a:endParaRPr lang="en-US" sz="2100" spc="375" dirty="0">
              <a:solidFill>
                <a:srgbClr val="0078D7"/>
              </a:solidFill>
              <a:latin typeface="Segoe UI Semilight" charset="0"/>
              <a:cs typeface="Segoe UI Semilight" charset="0"/>
            </a:endParaRPr>
          </a:p>
        </p:txBody>
      </p:sp>
      <p:cxnSp>
        <p:nvCxnSpPr>
          <p:cNvPr id="10" name="Connector: Elbow 9">
            <a:extLst>
              <a:ext uri="{FF2B5EF4-FFF2-40B4-BE49-F238E27FC236}">
                <a16:creationId xmlns:a16="http://schemas.microsoft.com/office/drawing/2014/main" id="{BD3EE901-8B1D-4515-8F43-40D02C09AC24}"/>
              </a:ext>
            </a:extLst>
          </p:cNvPr>
          <p:cNvCxnSpPr>
            <a:cxnSpLocks/>
          </p:cNvCxnSpPr>
          <p:nvPr/>
        </p:nvCxnSpPr>
        <p:spPr>
          <a:xfrm rot="10800000" flipV="1">
            <a:off x="5847984" y="2292802"/>
            <a:ext cx="9525" cy="1038685"/>
          </a:xfrm>
          <a:prstGeom prst="bentConnector3">
            <a:avLst>
              <a:gd name="adj1" fmla="val 1800000"/>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57DD79A-C5E6-4E07-8EFA-42AB880854A1}"/>
              </a:ext>
            </a:extLst>
          </p:cNvPr>
          <p:cNvGrpSpPr>
            <a:grpSpLocks noChangeAspect="1"/>
          </p:cNvGrpSpPr>
          <p:nvPr/>
        </p:nvGrpSpPr>
        <p:grpSpPr bwMode="auto">
          <a:xfrm>
            <a:off x="434968" y="1211166"/>
            <a:ext cx="312147" cy="304715"/>
            <a:chOff x="1759" y="236"/>
            <a:chExt cx="252" cy="246"/>
          </a:xfrm>
          <a:noFill/>
        </p:grpSpPr>
        <p:sp>
          <p:nvSpPr>
            <p:cNvPr id="168"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69" name="Rectangle 168">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78" name="Rectangle 177">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grpSp>
      <p:sp>
        <p:nvSpPr>
          <p:cNvPr id="179" name="TextBox 178">
            <a:extLst>
              <a:ext uri="{FF2B5EF4-FFF2-40B4-BE49-F238E27FC236}">
                <a16:creationId xmlns:a16="http://schemas.microsoft.com/office/drawing/2014/main" id="{30693531-66D0-45AA-B0FD-1BDFD5C1056A}"/>
              </a:ext>
            </a:extLst>
          </p:cNvPr>
          <p:cNvSpPr txBox="1"/>
          <p:nvPr/>
        </p:nvSpPr>
        <p:spPr>
          <a:xfrm>
            <a:off x="350488" y="1555889"/>
            <a:ext cx="579966"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Business</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apps</a:t>
            </a:r>
          </a:p>
        </p:txBody>
      </p:sp>
      <p:grpSp>
        <p:nvGrpSpPr>
          <p:cNvPr id="121" name="Group 120">
            <a:extLst>
              <a:ext uri="{FF2B5EF4-FFF2-40B4-BE49-F238E27FC236}">
                <a16:creationId xmlns:a16="http://schemas.microsoft.com/office/drawing/2014/main" id="{5897BC48-3227-4115-B75F-6883BF73317A}"/>
              </a:ext>
            </a:extLst>
          </p:cNvPr>
          <p:cNvGrpSpPr/>
          <p:nvPr/>
        </p:nvGrpSpPr>
        <p:grpSpPr>
          <a:xfrm>
            <a:off x="1609678" y="1715829"/>
            <a:ext cx="173402" cy="174158"/>
            <a:chOff x="5279190" y="5401430"/>
            <a:chExt cx="1101836" cy="1106637"/>
          </a:xfrm>
        </p:grpSpPr>
        <p:sp>
          <p:nvSpPr>
            <p:cNvPr id="122" name="Freeform: Shape 815">
              <a:extLst>
                <a:ext uri="{FF2B5EF4-FFF2-40B4-BE49-F238E27FC236}">
                  <a16:creationId xmlns:a16="http://schemas.microsoft.com/office/drawing/2014/main" id="{01BD0F51-1A3F-43E4-AC48-CFF2C9E8C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3" name="Freeform: Shape 816">
              <a:extLst>
                <a:ext uri="{FF2B5EF4-FFF2-40B4-BE49-F238E27FC236}">
                  <a16:creationId xmlns:a16="http://schemas.microsoft.com/office/drawing/2014/main" id="{EEE7910A-EB26-46F9-A48E-7AD7497142E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4" name="Freeform: Shape 817">
              <a:extLst>
                <a:ext uri="{FF2B5EF4-FFF2-40B4-BE49-F238E27FC236}">
                  <a16:creationId xmlns:a16="http://schemas.microsoft.com/office/drawing/2014/main" id="{5939A067-0BC1-4F76-9BFE-9BC592C09A6D}"/>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5" name="Freeform: Shape 818">
              <a:extLst>
                <a:ext uri="{FF2B5EF4-FFF2-40B4-BE49-F238E27FC236}">
                  <a16:creationId xmlns:a16="http://schemas.microsoft.com/office/drawing/2014/main" id="{0F6D1B4C-5DF2-4346-A194-3D43D4800F1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126" name="Freeform: Shape 819">
              <a:extLst>
                <a:ext uri="{FF2B5EF4-FFF2-40B4-BE49-F238E27FC236}">
                  <a16:creationId xmlns:a16="http://schemas.microsoft.com/office/drawing/2014/main" id="{9A8C1A94-2668-4A35-91C0-77DA46B7CCB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6CF4A718-DEEA-42A8-98B4-2FBF865A2C02}"/>
              </a:ext>
            </a:extLst>
          </p:cNvPr>
          <p:cNvGrpSpPr/>
          <p:nvPr/>
        </p:nvGrpSpPr>
        <p:grpSpPr>
          <a:xfrm>
            <a:off x="5910496" y="3192481"/>
            <a:ext cx="252018" cy="247493"/>
            <a:chOff x="2549926" y="1227604"/>
            <a:chExt cx="5177116" cy="5084148"/>
          </a:xfrm>
        </p:grpSpPr>
        <p:sp>
          <p:nvSpPr>
            <p:cNvPr id="130"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65F9CE2A-AE67-4255-8FCC-BD6DC7AB1B9C}"/>
              </a:ext>
            </a:extLst>
          </p:cNvPr>
          <p:cNvGrpSpPr/>
          <p:nvPr/>
        </p:nvGrpSpPr>
        <p:grpSpPr>
          <a:xfrm>
            <a:off x="2980727" y="2715769"/>
            <a:ext cx="231615" cy="206537"/>
            <a:chOff x="2922017" y="3436258"/>
            <a:chExt cx="1405852" cy="1211942"/>
          </a:xfrm>
        </p:grpSpPr>
        <p:sp>
          <p:nvSpPr>
            <p:cNvPr id="177" name="Hexagon 176">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0" name="Group 179">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182"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r>
                  <a:rPr lang="en-US" sz="375" b="1" kern="1200" dirty="0">
                    <a:solidFill>
                      <a:srgbClr val="505050"/>
                    </a:solidFill>
                    <a:latin typeface="Segoe UI Semibold" charset="0"/>
                    <a:ea typeface="Segoe UI Semibold" charset="0"/>
                    <a:cs typeface="Segoe UI Semibold" charset="0"/>
                  </a:rPr>
                  <a:t>10</a:t>
                </a:r>
                <a:br>
                  <a:rPr lang="en-US" sz="375" b="1" kern="1200" dirty="0">
                    <a:solidFill>
                      <a:srgbClr val="505050"/>
                    </a:solidFill>
                    <a:latin typeface="Segoe UI Semibold" charset="0"/>
                    <a:ea typeface="Segoe UI Semibold" charset="0"/>
                    <a:cs typeface="Segoe UI Semibold" charset="0"/>
                  </a:rPr>
                </a:br>
                <a:r>
                  <a:rPr lang="en-US" sz="375" b="1" kern="1200" dirty="0">
                    <a:solidFill>
                      <a:srgbClr val="505050"/>
                    </a:solidFill>
                    <a:latin typeface="Segoe UI Semibold" charset="0"/>
                    <a:ea typeface="Segoe UI Semibold" charset="0"/>
                    <a:cs typeface="Segoe UI Semibold" charset="0"/>
                  </a:rPr>
                  <a:t>01</a:t>
                </a:r>
              </a:p>
            </p:txBody>
          </p:sp>
          <p:sp>
            <p:nvSpPr>
              <p:cNvPr id="184"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2A0E6F24-23F5-43D6-A1F2-A55E118BF181}"/>
              </a:ext>
            </a:extLst>
          </p:cNvPr>
          <p:cNvGrpSpPr/>
          <p:nvPr/>
        </p:nvGrpSpPr>
        <p:grpSpPr>
          <a:xfrm>
            <a:off x="5897880" y="2203577"/>
            <a:ext cx="263247" cy="226899"/>
            <a:chOff x="8376458" y="5925518"/>
            <a:chExt cx="1045926" cy="901512"/>
          </a:xfrm>
        </p:grpSpPr>
        <p:sp>
          <p:nvSpPr>
            <p:cNvPr id="203"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49B4B3CE-35DC-44A1-9394-C811B17B443D}"/>
              </a:ext>
            </a:extLst>
          </p:cNvPr>
          <p:cNvGrpSpPr/>
          <p:nvPr/>
        </p:nvGrpSpPr>
        <p:grpSpPr>
          <a:xfrm>
            <a:off x="5949631" y="2697821"/>
            <a:ext cx="225578" cy="231918"/>
            <a:chOff x="2776302" y="4657642"/>
            <a:chExt cx="1550488" cy="1594059"/>
          </a:xfrm>
        </p:grpSpPr>
        <p:sp>
          <p:nvSpPr>
            <p:cNvPr id="215"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r>
                <a:rPr lang="en-US" sz="375" b="1" kern="1200" dirty="0">
                  <a:solidFill>
                    <a:srgbClr val="505050"/>
                  </a:solidFill>
                  <a:latin typeface="Segoe UI Semibold" charset="0"/>
                  <a:ea typeface="Segoe UI Semibold" charset="0"/>
                  <a:cs typeface="Segoe UI Semibold" charset="0"/>
                </a:rPr>
                <a:t>SQL</a:t>
              </a:r>
            </a:p>
          </p:txBody>
        </p:sp>
        <p:sp>
          <p:nvSpPr>
            <p:cNvPr id="216"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217" name="Group 216">
            <a:extLst>
              <a:ext uri="{FF2B5EF4-FFF2-40B4-BE49-F238E27FC236}">
                <a16:creationId xmlns:a16="http://schemas.microsoft.com/office/drawing/2014/main" id="{359ECD34-5349-4A01-8B12-4716D4AD09EF}"/>
              </a:ext>
            </a:extLst>
          </p:cNvPr>
          <p:cNvGrpSpPr/>
          <p:nvPr/>
        </p:nvGrpSpPr>
        <p:grpSpPr>
          <a:xfrm>
            <a:off x="5930799" y="3786645"/>
            <a:ext cx="221019" cy="172079"/>
            <a:chOff x="2062250" y="1828801"/>
            <a:chExt cx="438091" cy="341085"/>
          </a:xfrm>
        </p:grpSpPr>
        <p:grpSp>
          <p:nvGrpSpPr>
            <p:cNvPr id="218" name="Group 217">
              <a:extLst>
                <a:ext uri="{FF2B5EF4-FFF2-40B4-BE49-F238E27FC236}">
                  <a16:creationId xmlns:a16="http://schemas.microsoft.com/office/drawing/2014/main" id="{214F52F9-C31C-4581-A7A0-869CE47FABE7}"/>
                </a:ext>
              </a:extLst>
            </p:cNvPr>
            <p:cNvGrpSpPr/>
            <p:nvPr/>
          </p:nvGrpSpPr>
          <p:grpSpPr>
            <a:xfrm>
              <a:off x="2062250" y="1828801"/>
              <a:ext cx="180067" cy="140947"/>
              <a:chOff x="2438399" y="1828800"/>
              <a:chExt cx="1923143" cy="1799771"/>
            </a:xfrm>
            <a:noFill/>
          </p:grpSpPr>
          <p:sp>
            <p:nvSpPr>
              <p:cNvPr id="246" name="Rectangle 245">
                <a:extLst>
                  <a:ext uri="{FF2B5EF4-FFF2-40B4-BE49-F238E27FC236}">
                    <a16:creationId xmlns:a16="http://schemas.microsoft.com/office/drawing/2014/main" id="{1D9F5E26-DEC6-4861-AE78-6320594614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8" name="Straight Connector 247">
                <a:extLst>
                  <a:ext uri="{FF2B5EF4-FFF2-40B4-BE49-F238E27FC236}">
                    <a16:creationId xmlns:a16="http://schemas.microsoft.com/office/drawing/2014/main" id="{3C48D113-A7EA-46F2-92F1-74F35C5AE3AB}"/>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CC6DBDA0-BE55-451E-AC0A-5F9089758D69}"/>
                </a:ext>
              </a:extLst>
            </p:cNvPr>
            <p:cNvGrpSpPr/>
            <p:nvPr/>
          </p:nvGrpSpPr>
          <p:grpSpPr>
            <a:xfrm>
              <a:off x="2093480" y="2028939"/>
              <a:ext cx="180067" cy="140947"/>
              <a:chOff x="2438399" y="1828800"/>
              <a:chExt cx="1923143" cy="1799771"/>
            </a:xfrm>
            <a:noFill/>
          </p:grpSpPr>
          <p:sp>
            <p:nvSpPr>
              <p:cNvPr id="230" name="Rectangle 229">
                <a:extLst>
                  <a:ext uri="{FF2B5EF4-FFF2-40B4-BE49-F238E27FC236}">
                    <a16:creationId xmlns:a16="http://schemas.microsoft.com/office/drawing/2014/main" id="{5DF8F080-AEB8-43A1-9E04-5524CC17E710}"/>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0B515CC7-3D8D-435E-AD2E-790630E2ED1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D6757B6C-E89B-44ED-9280-204CD272AE8B}"/>
                </a:ext>
              </a:extLst>
            </p:cNvPr>
            <p:cNvGrpSpPr/>
            <p:nvPr/>
          </p:nvGrpSpPr>
          <p:grpSpPr>
            <a:xfrm>
              <a:off x="2320274" y="1907031"/>
              <a:ext cx="180067" cy="140947"/>
              <a:chOff x="2438399" y="1828800"/>
              <a:chExt cx="1923143" cy="1799771"/>
            </a:xfrm>
            <a:noFill/>
          </p:grpSpPr>
          <p:sp>
            <p:nvSpPr>
              <p:cNvPr id="228" name="Rectangle 227">
                <a:extLst>
                  <a:ext uri="{FF2B5EF4-FFF2-40B4-BE49-F238E27FC236}">
                    <a16:creationId xmlns:a16="http://schemas.microsoft.com/office/drawing/2014/main" id="{82A20462-5D81-4B20-9A1E-F90E8324A66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9" name="Straight Connector 228">
                <a:extLst>
                  <a:ext uri="{FF2B5EF4-FFF2-40B4-BE49-F238E27FC236}">
                    <a16:creationId xmlns:a16="http://schemas.microsoft.com/office/drawing/2014/main" id="{687507D5-9C09-49BB-9D6E-ED4AE035AC6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DE2484B5-6AEE-43EF-AAE1-E8210FF183F4}"/>
                </a:ext>
              </a:extLst>
            </p:cNvPr>
            <p:cNvGrpSpPr/>
            <p:nvPr/>
          </p:nvGrpSpPr>
          <p:grpSpPr>
            <a:xfrm>
              <a:off x="2129218" y="1891046"/>
              <a:ext cx="303775" cy="247510"/>
              <a:chOff x="2129218" y="1898304"/>
              <a:chExt cx="303775" cy="247510"/>
            </a:xfrm>
          </p:grpSpPr>
          <p:sp>
            <p:nvSpPr>
              <p:cNvPr id="222" name="Oval 221">
                <a:extLst>
                  <a:ext uri="{FF2B5EF4-FFF2-40B4-BE49-F238E27FC236}">
                    <a16:creationId xmlns:a16="http://schemas.microsoft.com/office/drawing/2014/main" id="{099C6926-26DD-4125-AA1B-FD0CBB2662D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Oval 222">
                <a:extLst>
                  <a:ext uri="{FF2B5EF4-FFF2-40B4-BE49-F238E27FC236}">
                    <a16:creationId xmlns:a16="http://schemas.microsoft.com/office/drawing/2014/main" id="{79989885-6F8B-4CEA-BD32-A8FE79FECE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Oval 223">
                <a:extLst>
                  <a:ext uri="{FF2B5EF4-FFF2-40B4-BE49-F238E27FC236}">
                    <a16:creationId xmlns:a16="http://schemas.microsoft.com/office/drawing/2014/main" id="{C24F9069-4069-469C-9A4D-A88F0960CAB1}"/>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Connector 224">
                <a:extLst>
                  <a:ext uri="{FF2B5EF4-FFF2-40B4-BE49-F238E27FC236}">
                    <a16:creationId xmlns:a16="http://schemas.microsoft.com/office/drawing/2014/main" id="{EC37D056-9751-41C1-8B75-2552FDB76182}"/>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79106BF-BE4E-4D22-B4A6-0141C6DF662B}"/>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8B11CF3-40E4-45F6-81B4-5DB6279BCA2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9" name="Group 248">
            <a:extLst>
              <a:ext uri="{FF2B5EF4-FFF2-40B4-BE49-F238E27FC236}">
                <a16:creationId xmlns:a16="http://schemas.microsoft.com/office/drawing/2014/main" id="{C62A5D0A-5A16-4B10-86C8-A4B018550094}"/>
              </a:ext>
            </a:extLst>
          </p:cNvPr>
          <p:cNvGrpSpPr/>
          <p:nvPr/>
        </p:nvGrpSpPr>
        <p:grpSpPr>
          <a:xfrm>
            <a:off x="1515665" y="3493642"/>
            <a:ext cx="186591" cy="192866"/>
            <a:chOff x="6175919" y="4051028"/>
            <a:chExt cx="248788" cy="257154"/>
          </a:xfrm>
        </p:grpSpPr>
        <p:sp>
          <p:nvSpPr>
            <p:cNvPr id="250"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61" name="Rectangle 260"/>
          <p:cNvSpPr/>
          <p:nvPr/>
        </p:nvSpPr>
        <p:spPr>
          <a:xfrm>
            <a:off x="1686537" y="2707083"/>
            <a:ext cx="645444" cy="213585"/>
          </a:xfrm>
          <a:prstGeom prst="rect">
            <a:avLst/>
          </a:prstGeom>
        </p:spPr>
        <p:txBody>
          <a:bodyPr wrap="square">
            <a:spAutoFit/>
          </a:bodyPr>
          <a:lstStyle/>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Kafka</a:t>
            </a:r>
          </a:p>
        </p:txBody>
      </p:sp>
      <p:grpSp>
        <p:nvGrpSpPr>
          <p:cNvPr id="263" name="Group 262"/>
          <p:cNvGrpSpPr/>
          <p:nvPr/>
        </p:nvGrpSpPr>
        <p:grpSpPr>
          <a:xfrm>
            <a:off x="1567213" y="2689429"/>
            <a:ext cx="128540" cy="218363"/>
            <a:chOff x="10668000" y="1393825"/>
            <a:chExt cx="527050" cy="895350"/>
          </a:xfrm>
        </p:grpSpPr>
        <p:sp>
          <p:nvSpPr>
            <p:cNvPr id="265" name="Oval 264"/>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Oval 266"/>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Oval 267"/>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Oval 268"/>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Oval 269"/>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1" name="Straight Connector 270"/>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 name="Graphic 8" descr="Gears">
            <a:extLst>
              <a:ext uri="{FF2B5EF4-FFF2-40B4-BE49-F238E27FC236}">
                <a16:creationId xmlns:a16="http://schemas.microsoft.com/office/drawing/2014/main" id="{A982612A-8544-4616-AD27-E295720C716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0991" y="2638303"/>
            <a:ext cx="335297" cy="335297"/>
          </a:xfrm>
          <a:prstGeom prst="rect">
            <a:avLst/>
          </a:prstGeom>
        </p:spPr>
      </p:pic>
      <p:grpSp>
        <p:nvGrpSpPr>
          <p:cNvPr id="208" name="Group 11">
            <a:extLst>
              <a:ext uri="{FF2B5EF4-FFF2-40B4-BE49-F238E27FC236}">
                <a16:creationId xmlns:a16="http://schemas.microsoft.com/office/drawing/2014/main" id="{80D4BD31-643D-4C8C-8BE9-C522C5C8BFC8}"/>
              </a:ext>
            </a:extLst>
          </p:cNvPr>
          <p:cNvGrpSpPr>
            <a:grpSpLocks noChangeAspect="1"/>
          </p:cNvGrpSpPr>
          <p:nvPr/>
        </p:nvGrpSpPr>
        <p:grpSpPr bwMode="auto">
          <a:xfrm>
            <a:off x="4335382" y="3517774"/>
            <a:ext cx="161336" cy="175742"/>
            <a:chOff x="3861" y="4291602"/>
            <a:chExt cx="112" cy="244433"/>
          </a:xfrm>
        </p:grpSpPr>
        <p:sp>
          <p:nvSpPr>
            <p:cNvPr id="209" name="Freeform 12">
              <a:extLst>
                <a:ext uri="{FF2B5EF4-FFF2-40B4-BE49-F238E27FC236}">
                  <a16:creationId xmlns:a16="http://schemas.microsoft.com/office/drawing/2014/main" id="{C510F963-63DC-4E37-A7E4-87995035FED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12" name="Line 13">
              <a:extLst>
                <a:ext uri="{FF2B5EF4-FFF2-40B4-BE49-F238E27FC236}">
                  <a16:creationId xmlns:a16="http://schemas.microsoft.com/office/drawing/2014/main" id="{BE72AFEB-8F89-4A03-B20A-C18C28F6769C}"/>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13" name="Line 14">
              <a:extLst>
                <a:ext uri="{FF2B5EF4-FFF2-40B4-BE49-F238E27FC236}">
                  <a16:creationId xmlns:a16="http://schemas.microsoft.com/office/drawing/2014/main" id="{A0597469-5FEB-4766-BEB0-C5675E7331A5}"/>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43" name="Line 15">
              <a:extLst>
                <a:ext uri="{FF2B5EF4-FFF2-40B4-BE49-F238E27FC236}">
                  <a16:creationId xmlns:a16="http://schemas.microsoft.com/office/drawing/2014/main" id="{52622AA2-2972-4B51-BCEC-F1C9B3D42805}"/>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75" name="Line 16">
              <a:extLst>
                <a:ext uri="{FF2B5EF4-FFF2-40B4-BE49-F238E27FC236}">
                  <a16:creationId xmlns:a16="http://schemas.microsoft.com/office/drawing/2014/main" id="{63059627-DA07-43A3-B996-9F93AEF85387}"/>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76" name="Line 17">
              <a:extLst>
                <a:ext uri="{FF2B5EF4-FFF2-40B4-BE49-F238E27FC236}">
                  <a16:creationId xmlns:a16="http://schemas.microsoft.com/office/drawing/2014/main" id="{EB7F23CE-1FC9-43FA-B246-F2EB088337AD}"/>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grpSp>
    </p:spTree>
    <p:extLst>
      <p:ext uri="{BB962C8B-B14F-4D97-AF65-F5344CB8AC3E}">
        <p14:creationId xmlns:p14="http://schemas.microsoft.com/office/powerpoint/2010/main" val="4258192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1661713" y="1768683"/>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231026" y="359615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231026" y="1898755"/>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3727283" y="2119158"/>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442464" y="3685574"/>
            <a:ext cx="53775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003364" y="2337830"/>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3444654" y="3624811"/>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589" name="Rectangle 588">
            <a:extLst>
              <a:ext uri="{FF2B5EF4-FFF2-40B4-BE49-F238E27FC236}">
                <a16:creationId xmlns:a16="http://schemas.microsoft.com/office/drawing/2014/main" id="{2F6CB65F-D0E2-4F58-89A0-E3F4BDB79789}"/>
              </a:ext>
            </a:extLst>
          </p:cNvPr>
          <p:cNvSpPr/>
          <p:nvPr/>
        </p:nvSpPr>
        <p:spPr>
          <a:xfrm>
            <a:off x="6318434" y="3930010"/>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004621" y="233783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004621" y="3793068"/>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701912" y="2111842"/>
            <a:ext cx="2661416" cy="131345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77083" y="2337830"/>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428317" y="3221548"/>
            <a:ext cx="798578" cy="304715"/>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383818" y="1579736"/>
            <a:ext cx="875364" cy="26154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3206760" y="1935700"/>
            <a:ext cx="415670" cy="370665"/>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810942" y="3329811"/>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215275" y="1940775"/>
            <a:ext cx="364003" cy="365590"/>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4515600" y="1427327"/>
            <a:ext cx="991663" cy="319367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2679328" y="3627468"/>
            <a:ext cx="392893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2679328" y="2121032"/>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1737746" y="2121033"/>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1737746" y="3626220"/>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215275" y="3389355"/>
            <a:ext cx="364003" cy="365590"/>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7806799" y="3953265"/>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12313" y="3425291"/>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89579" y="1962419"/>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452407" y="1159789"/>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6462016" y="131184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4956749" y="1311848"/>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3423613" y="1311848"/>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1956976" y="1311848"/>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5362102" y="2655316"/>
            <a:ext cx="1246163" cy="739647"/>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7815219" y="1327571"/>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Intelligence</a:t>
            </a:r>
          </a:p>
        </p:txBody>
      </p:sp>
    </p:spTree>
    <p:extLst>
      <p:ext uri="{BB962C8B-B14F-4D97-AF65-F5344CB8AC3E}">
        <p14:creationId xmlns:p14="http://schemas.microsoft.com/office/powerpoint/2010/main" val="3791130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7714233" y="2328856"/>
            <a:ext cx="1220974" cy="190471"/>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8019050" y="1682745"/>
            <a:ext cx="611339" cy="617996"/>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6366036" y="1826756"/>
            <a:ext cx="567380" cy="489039"/>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4882735" y="2330902"/>
            <a:ext cx="1071449" cy="433004"/>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 MLlib, SparkR, </a:t>
            </a:r>
            <a:r>
              <a:rPr lang="en-US" sz="788" dirty="0">
                <a:solidFill>
                  <a:srgbClr val="505050"/>
                </a:solidFill>
                <a:latin typeface="Segoe UI Semibold" panose="020B0702040204020203" pitchFamily="34" charset="0"/>
                <a:cs typeface="Segoe UI Semibold" panose="020B0702040204020203" pitchFamily="34" charset="0"/>
              </a:rPr>
              <a:t>s</a:t>
            </a:r>
            <a:r>
              <a:rPr lang="en-US" sz="788" dirty="0">
                <a:solidFill>
                  <a:srgbClr val="505050"/>
                </a:solidFill>
                <a:latin typeface="Segoe UI Semibold" panose="020B0702040204020203" pitchFamily="34" charset="0"/>
                <a:ea typeface="+mn-ea"/>
                <a:cs typeface="Segoe UI Semibold" panose="020B0702040204020203" pitchFamily="34" charset="0"/>
              </a:rPr>
              <a:t>parklyr)</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5736779" y="2112230"/>
            <a:ext cx="54661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6967734" y="2112230"/>
            <a:ext cx="71719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6085607" y="2330902"/>
            <a:ext cx="1071449"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5418461" y="3024499"/>
            <a:ext cx="2912622" cy="41938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1667365" y="1761755"/>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01931" y="362794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01931" y="1930544"/>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3732936" y="2112231"/>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7098304" y="3681465"/>
            <a:ext cx="92074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3009016" y="2330902"/>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3450307" y="3617883"/>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134" name="Rectangle 133">
            <a:extLst>
              <a:ext uri="{FF2B5EF4-FFF2-40B4-BE49-F238E27FC236}">
                <a16:creationId xmlns:a16="http://schemas.microsoft.com/office/drawing/2014/main" id="{977DD768-FD47-48CD-85E6-8CAADDA0BD91}"/>
              </a:ext>
            </a:extLst>
          </p:cNvPr>
          <p:cNvSpPr/>
          <p:nvPr/>
        </p:nvSpPr>
        <p:spPr>
          <a:xfrm>
            <a:off x="5930017" y="3912009"/>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010274" y="2330902"/>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010274" y="378614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399222" y="3253337"/>
            <a:ext cx="798578" cy="304715"/>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354722" y="1611526"/>
            <a:ext cx="875364" cy="26154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3212413" y="1928772"/>
            <a:ext cx="415670" cy="370665"/>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6422525" y="3311810"/>
            <a:ext cx="549234" cy="53937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220928" y="1933848"/>
            <a:ext cx="364003" cy="365590"/>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4350054" y="1591596"/>
            <a:ext cx="980590" cy="2840203"/>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2684982" y="3620541"/>
            <a:ext cx="3575470" cy="431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2684981" y="2114105"/>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1743399" y="2114105"/>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1743399" y="3619292"/>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220928" y="3382428"/>
            <a:ext cx="364003" cy="365590"/>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7774555" y="3971853"/>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8080068" y="3443879"/>
            <a:ext cx="502031" cy="39492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5195232" y="1955491"/>
            <a:ext cx="446456" cy="364251"/>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458059"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6198331" y="1335554"/>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4827551" y="132196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2924394" y="1328024"/>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1834687" y="1321967"/>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7802901" y="133395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464004"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5390575" y="2755231"/>
            <a:ext cx="869878" cy="647245"/>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57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396C56-C5C1-448F-8C3E-0B0105275E75}"/>
              </a:ext>
            </a:extLst>
          </p:cNvPr>
          <p:cNvSpPr/>
          <p:nvPr/>
        </p:nvSpPr>
        <p:spPr bwMode="auto">
          <a:xfrm>
            <a:off x="6137009" y="3059138"/>
            <a:ext cx="2599991" cy="187903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endParaRPr lang="en-US" sz="1200" dirty="0">
              <a:solidFill>
                <a:srgbClr val="0078D7"/>
              </a:solidFill>
              <a:latin typeface="Segoe UI Semibold" panose="020B0702040204020203" pitchFamily="34" charset="0"/>
              <a:ea typeface="+mn-ea"/>
              <a:cs typeface="Segoe UI Semibold" panose="020B0702040204020203" pitchFamily="34" charset="0"/>
            </a:endParaRPr>
          </a:p>
        </p:txBody>
      </p:sp>
      <p:sp>
        <p:nvSpPr>
          <p:cNvPr id="4" name="Rectangle 3">
            <a:extLst>
              <a:ext uri="{FF2B5EF4-FFF2-40B4-BE49-F238E27FC236}">
                <a16:creationId xmlns:a16="http://schemas.microsoft.com/office/drawing/2014/main" id="{93E54556-BBC2-4EE0-8DD0-E317E52A714D}"/>
              </a:ext>
            </a:extLst>
          </p:cNvPr>
          <p:cNvSpPr/>
          <p:nvPr/>
        </p:nvSpPr>
        <p:spPr bwMode="auto">
          <a:xfrm>
            <a:off x="6122287" y="884901"/>
            <a:ext cx="2599991" cy="213078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Serve</a:t>
            </a:r>
          </a:p>
        </p:txBody>
      </p:sp>
      <p:sp>
        <p:nvSpPr>
          <p:cNvPr id="5" name="Rectangle 4">
            <a:extLst>
              <a:ext uri="{FF2B5EF4-FFF2-40B4-BE49-F238E27FC236}">
                <a16:creationId xmlns:a16="http://schemas.microsoft.com/office/drawing/2014/main" id="{6B6DF486-B953-4EF1-B27D-97531249711C}"/>
              </a:ext>
            </a:extLst>
          </p:cNvPr>
          <p:cNvSpPr/>
          <p:nvPr/>
        </p:nvSpPr>
        <p:spPr bwMode="auto">
          <a:xfrm>
            <a:off x="2788408" y="894342"/>
            <a:ext cx="1292492"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Store</a:t>
            </a:r>
          </a:p>
        </p:txBody>
      </p:sp>
      <p:sp>
        <p:nvSpPr>
          <p:cNvPr id="6" name="Rectangle 5">
            <a:extLst>
              <a:ext uri="{FF2B5EF4-FFF2-40B4-BE49-F238E27FC236}">
                <a16:creationId xmlns:a16="http://schemas.microsoft.com/office/drawing/2014/main" id="{8BFA2F9D-4098-4830-957E-89988256ACD4}"/>
              </a:ext>
            </a:extLst>
          </p:cNvPr>
          <p:cNvSpPr/>
          <p:nvPr/>
        </p:nvSpPr>
        <p:spPr bwMode="auto">
          <a:xfrm>
            <a:off x="4142168" y="894342"/>
            <a:ext cx="1915977"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Prep and train</a:t>
            </a:r>
          </a:p>
        </p:txBody>
      </p:sp>
      <p:sp>
        <p:nvSpPr>
          <p:cNvPr id="7" name="Rectangle 6">
            <a:extLst>
              <a:ext uri="{FF2B5EF4-FFF2-40B4-BE49-F238E27FC236}">
                <a16:creationId xmlns:a16="http://schemas.microsoft.com/office/drawing/2014/main" id="{D085DED7-6ADA-4219-9C8E-7D161103356E}"/>
              </a:ext>
            </a:extLst>
          </p:cNvPr>
          <p:cNvSpPr/>
          <p:nvPr/>
        </p:nvSpPr>
        <p:spPr bwMode="auto">
          <a:xfrm>
            <a:off x="1441265" y="897338"/>
            <a:ext cx="1289356"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Ingest</a:t>
            </a:r>
          </a:p>
        </p:txBody>
      </p:sp>
      <p:sp>
        <p:nvSpPr>
          <p:cNvPr id="8" name="Title 1">
            <a:extLst>
              <a:ext uri="{FF2B5EF4-FFF2-40B4-BE49-F238E27FC236}">
                <a16:creationId xmlns:a16="http://schemas.microsoft.com/office/drawing/2014/main" id="{C836D797-2E42-4B64-952E-090B04F6C779}"/>
              </a:ext>
            </a:extLst>
          </p:cNvPr>
          <p:cNvSpPr>
            <a:spLocks noGrp="1"/>
          </p:cNvSpPr>
          <p:nvPr>
            <p:ph type="title"/>
          </p:nvPr>
        </p:nvSpPr>
        <p:spPr>
          <a:xfrm>
            <a:off x="1" y="342900"/>
            <a:ext cx="9143999" cy="415499"/>
          </a:xfrm>
        </p:spPr>
        <p:txBody>
          <a:bodyPr>
            <a:normAutofit fontScale="90000"/>
          </a:bodyPr>
          <a:lstStyle/>
          <a:p>
            <a:r>
              <a:rPr lang="en-US" dirty="0"/>
              <a:t>Modern Data Platform with Azure Databricks</a:t>
            </a:r>
          </a:p>
        </p:txBody>
      </p:sp>
      <p:sp>
        <p:nvSpPr>
          <p:cNvPr id="9" name="Shape 101">
            <a:extLst>
              <a:ext uri="{FF2B5EF4-FFF2-40B4-BE49-F238E27FC236}">
                <a16:creationId xmlns:a16="http://schemas.microsoft.com/office/drawing/2014/main" id="{B2C542D4-F90D-4A8E-8606-643980748B25}"/>
              </a:ext>
            </a:extLst>
          </p:cNvPr>
          <p:cNvSpPr txBox="1"/>
          <p:nvPr/>
        </p:nvSpPr>
        <p:spPr>
          <a:xfrm>
            <a:off x="200060" y="4398809"/>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Batch data</a:t>
            </a:r>
          </a:p>
        </p:txBody>
      </p:sp>
      <p:sp>
        <p:nvSpPr>
          <p:cNvPr id="10" name="Shape 101">
            <a:extLst>
              <a:ext uri="{FF2B5EF4-FFF2-40B4-BE49-F238E27FC236}">
                <a16:creationId xmlns:a16="http://schemas.microsoft.com/office/drawing/2014/main" id="{BFDA978A-03DE-4B13-AE7F-5CF1720689CD}"/>
              </a:ext>
            </a:extLst>
          </p:cNvPr>
          <p:cNvSpPr txBox="1"/>
          <p:nvPr/>
        </p:nvSpPr>
        <p:spPr>
          <a:xfrm>
            <a:off x="200060" y="2112598"/>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Streaming data</a:t>
            </a:r>
          </a:p>
        </p:txBody>
      </p:sp>
      <p:sp>
        <p:nvSpPr>
          <p:cNvPr id="11" name="Shape 101">
            <a:extLst>
              <a:ext uri="{FF2B5EF4-FFF2-40B4-BE49-F238E27FC236}">
                <a16:creationId xmlns:a16="http://schemas.microsoft.com/office/drawing/2014/main" id="{5F33C812-9AF3-4B8B-9FA5-62899901CCCC}"/>
              </a:ext>
            </a:extLst>
          </p:cNvPr>
          <p:cNvSpPr txBox="1"/>
          <p:nvPr/>
        </p:nvSpPr>
        <p:spPr>
          <a:xfrm>
            <a:off x="6290924" y="1682044"/>
            <a:ext cx="867618"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Kubernetes service</a:t>
            </a:r>
          </a:p>
        </p:txBody>
      </p:sp>
      <p:sp>
        <p:nvSpPr>
          <p:cNvPr id="12" name="Shape 101">
            <a:extLst>
              <a:ext uri="{FF2B5EF4-FFF2-40B4-BE49-F238E27FC236}">
                <a16:creationId xmlns:a16="http://schemas.microsoft.com/office/drawing/2014/main" id="{57872767-6FEA-4563-AE10-979D69BF6CBB}"/>
              </a:ext>
            </a:extLst>
          </p:cNvPr>
          <p:cNvSpPr txBox="1"/>
          <p:nvPr/>
        </p:nvSpPr>
        <p:spPr>
          <a:xfrm>
            <a:off x="8170379" y="3481895"/>
            <a:ext cx="389530" cy="121252"/>
          </a:xfrm>
          <a:prstGeom prst="rect">
            <a:avLst/>
          </a:prstGeom>
          <a:noFill/>
          <a:ln>
            <a:noFill/>
          </a:ln>
        </p:spPr>
        <p:txBody>
          <a:bodyPr wrap="non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Power BI</a:t>
            </a:r>
          </a:p>
        </p:txBody>
      </p:sp>
      <p:sp>
        <p:nvSpPr>
          <p:cNvPr id="13" name="Shape 101">
            <a:extLst>
              <a:ext uri="{FF2B5EF4-FFF2-40B4-BE49-F238E27FC236}">
                <a16:creationId xmlns:a16="http://schemas.microsoft.com/office/drawing/2014/main" id="{A2060C5D-D803-4BE4-872A-BD85384D9966}"/>
              </a:ext>
            </a:extLst>
          </p:cNvPr>
          <p:cNvSpPr txBox="1"/>
          <p:nvPr/>
        </p:nvSpPr>
        <p:spPr>
          <a:xfrm>
            <a:off x="7902562" y="4476363"/>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analysis services</a:t>
            </a:r>
          </a:p>
        </p:txBody>
      </p:sp>
      <p:sp>
        <p:nvSpPr>
          <p:cNvPr id="14" name="Shape 101">
            <a:extLst>
              <a:ext uri="{FF2B5EF4-FFF2-40B4-BE49-F238E27FC236}">
                <a16:creationId xmlns:a16="http://schemas.microsoft.com/office/drawing/2014/main" id="{7EA9FF5B-0699-4AFB-8B12-FA28BFAE97FD}"/>
              </a:ext>
            </a:extLst>
          </p:cNvPr>
          <p:cNvSpPr txBox="1"/>
          <p:nvPr/>
        </p:nvSpPr>
        <p:spPr>
          <a:xfrm>
            <a:off x="6219486" y="4502905"/>
            <a:ext cx="817123" cy="314273"/>
          </a:xfrm>
          <a:prstGeom prst="rect">
            <a:avLst/>
          </a:prstGeom>
          <a:noFill/>
          <a:ln>
            <a:noFill/>
          </a:ln>
        </p:spPr>
        <p:txBody>
          <a:bodyPr wrap="square" lIns="0" tIns="0" rIns="0" bIns="0" anchor="t" anchorCtr="0">
            <a:noAutofit/>
          </a:bodyPr>
          <a:lstStyle>
            <a:defPPr>
              <a:defRPr lang="en-US"/>
            </a:defPPr>
            <a:lvl1pPr marR="0" lvl="0" indent="0" algn="ctr" defTabSz="932597" fontAlgn="auto">
              <a:lnSpc>
                <a:spcPct val="100000"/>
              </a:lnSpc>
              <a:spcBef>
                <a:spcPts val="0"/>
              </a:spcBef>
              <a:spcAft>
                <a:spcPts val="0"/>
              </a:spcAft>
              <a:buClrTx/>
              <a:buSzTx/>
              <a:buFontTx/>
              <a:buNone/>
              <a:tabLst/>
              <a:defRPr kumimoji="0" sz="1100" b="0" i="0" u="none" strike="noStrike" kern="0" cap="none" spc="0" normalizeH="0" baseline="0">
                <a:ln>
                  <a:noFill/>
                </a:ln>
                <a:effectLst/>
                <a:uLnTx/>
                <a:uFillTx/>
                <a:latin typeface="Segoe UI"/>
                <a:cs typeface="Segoe UI Semibold" panose="020B0702040204020203" pitchFamily="34" charset="0"/>
              </a:defRPr>
            </a:lvl1pPr>
          </a:lstStyle>
          <a:p>
            <a:pPr defTabSz="699448">
              <a:defRPr/>
            </a:pPr>
            <a:r>
              <a:rPr lang="en-US" sz="788" dirty="0">
                <a:ea typeface="+mn-ea"/>
                <a:sym typeface="Calibri"/>
              </a:rPr>
              <a:t>Azure SQL data warehouse</a:t>
            </a:r>
          </a:p>
        </p:txBody>
      </p:sp>
      <p:sp>
        <p:nvSpPr>
          <p:cNvPr id="15" name="Shape 101">
            <a:extLst>
              <a:ext uri="{FF2B5EF4-FFF2-40B4-BE49-F238E27FC236}">
                <a16:creationId xmlns:a16="http://schemas.microsoft.com/office/drawing/2014/main" id="{45F29A9A-AA94-49C7-AE4C-C52229FF3DC1}"/>
              </a:ext>
            </a:extLst>
          </p:cNvPr>
          <p:cNvSpPr txBox="1"/>
          <p:nvPr/>
        </p:nvSpPr>
        <p:spPr>
          <a:xfrm>
            <a:off x="6289181" y="2665106"/>
            <a:ext cx="907795" cy="214614"/>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Cosmos DB, SQL DB</a:t>
            </a:r>
          </a:p>
        </p:txBody>
      </p:sp>
      <p:sp>
        <p:nvSpPr>
          <p:cNvPr id="16" name="Shape 101">
            <a:extLst>
              <a:ext uri="{FF2B5EF4-FFF2-40B4-BE49-F238E27FC236}">
                <a16:creationId xmlns:a16="http://schemas.microsoft.com/office/drawing/2014/main" id="{5FD8EE8B-3CF3-4AD5-BA67-CBB4422198F4}"/>
              </a:ext>
            </a:extLst>
          </p:cNvPr>
          <p:cNvSpPr txBox="1"/>
          <p:nvPr/>
        </p:nvSpPr>
        <p:spPr>
          <a:xfrm>
            <a:off x="2899928" y="4593174"/>
            <a:ext cx="1095816"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Lake Storage</a:t>
            </a:r>
          </a:p>
        </p:txBody>
      </p:sp>
      <p:sp>
        <p:nvSpPr>
          <p:cNvPr id="17" name="Shape 101">
            <a:extLst>
              <a:ext uri="{FF2B5EF4-FFF2-40B4-BE49-F238E27FC236}">
                <a16:creationId xmlns:a16="http://schemas.microsoft.com/office/drawing/2014/main" id="{6675A04D-142C-4E66-9C3A-AF1B0C77DBAB}"/>
              </a:ext>
            </a:extLst>
          </p:cNvPr>
          <p:cNvSpPr txBox="1"/>
          <p:nvPr/>
        </p:nvSpPr>
        <p:spPr>
          <a:xfrm>
            <a:off x="1454945" y="4528338"/>
            <a:ext cx="1000527"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Factory</a:t>
            </a:r>
          </a:p>
        </p:txBody>
      </p:sp>
      <p:sp>
        <p:nvSpPr>
          <p:cNvPr id="18" name="Shape 101">
            <a:extLst>
              <a:ext uri="{FF2B5EF4-FFF2-40B4-BE49-F238E27FC236}">
                <a16:creationId xmlns:a16="http://schemas.microsoft.com/office/drawing/2014/main" id="{6F22ED2C-9E43-4CE0-ABBD-2ED6BE8E5748}"/>
              </a:ext>
            </a:extLst>
          </p:cNvPr>
          <p:cNvSpPr txBox="1"/>
          <p:nvPr/>
        </p:nvSpPr>
        <p:spPr>
          <a:xfrm>
            <a:off x="1910469" y="1850128"/>
            <a:ext cx="754961" cy="258058"/>
          </a:xfrm>
          <a:prstGeom prst="rect">
            <a:avLst/>
          </a:prstGeom>
          <a:noFill/>
          <a:ln>
            <a:noFill/>
          </a:ln>
        </p:spPr>
        <p:txBody>
          <a:bodyPr wrap="square" lIns="0" tIns="0" rIns="0" bIns="0" anchor="t" anchorCtr="0">
            <a:noAutofit/>
          </a:bodyPr>
          <a:lstStyle/>
          <a:p>
            <a:pPr defTabSz="699448">
              <a:buClrTx/>
              <a:defRPr/>
            </a:pPr>
            <a:r>
              <a:rPr lang="en-US" sz="788" dirty="0">
                <a:latin typeface="Segoe UI"/>
                <a:ea typeface="+mn-ea"/>
                <a:cs typeface="Segoe UI Semibold" panose="020B0702040204020203" pitchFamily="34" charset="0"/>
                <a:sym typeface="Calibri"/>
              </a:rPr>
              <a:t>Azure Event Hubs</a:t>
            </a:r>
          </a:p>
        </p:txBody>
      </p:sp>
      <p:cxnSp>
        <p:nvCxnSpPr>
          <p:cNvPr id="19" name="Straight Connector 18">
            <a:extLst>
              <a:ext uri="{FF2B5EF4-FFF2-40B4-BE49-F238E27FC236}">
                <a16:creationId xmlns:a16="http://schemas.microsoft.com/office/drawing/2014/main" id="{AF803D45-F0BA-4317-9423-7BB8BF75B507}"/>
              </a:ext>
            </a:extLst>
          </p:cNvPr>
          <p:cNvCxnSpPr>
            <a:cxnSpLocks/>
          </p:cNvCxnSpPr>
          <p:nvPr/>
        </p:nvCxnSpPr>
        <p:spPr>
          <a:xfrm flipH="1" flipV="1">
            <a:off x="8382701" y="3646531"/>
            <a:ext cx="1282" cy="400518"/>
          </a:xfrm>
          <a:prstGeom prst="line">
            <a:avLst/>
          </a:prstGeom>
          <a:noFill/>
          <a:ln w="19050" cap="flat" cmpd="sng" algn="ctr">
            <a:solidFill>
              <a:schemeClr val="accent1"/>
            </a:solidFill>
            <a:prstDash val="sysDash"/>
            <a:headEnd type="none" w="med" len="med"/>
            <a:tailEnd type="triangle" w="med" len="med"/>
          </a:ln>
          <a:effectLst/>
        </p:spPr>
      </p:cxnSp>
      <p:cxnSp>
        <p:nvCxnSpPr>
          <p:cNvPr id="20" name="Straight Connector 19">
            <a:extLst>
              <a:ext uri="{FF2B5EF4-FFF2-40B4-BE49-F238E27FC236}">
                <a16:creationId xmlns:a16="http://schemas.microsoft.com/office/drawing/2014/main" id="{D1AFB769-C57A-440A-882F-7FFB1E5C0D77}"/>
              </a:ext>
            </a:extLst>
          </p:cNvPr>
          <p:cNvCxnSpPr>
            <a:cxnSpLocks/>
          </p:cNvCxnSpPr>
          <p:nvPr/>
        </p:nvCxnSpPr>
        <p:spPr>
          <a:xfrm>
            <a:off x="6901714" y="4268248"/>
            <a:ext cx="1057658" cy="1367"/>
          </a:xfrm>
          <a:prstGeom prst="line">
            <a:avLst/>
          </a:prstGeom>
          <a:noFill/>
          <a:ln w="19050" cap="flat" cmpd="sng" algn="ctr">
            <a:solidFill>
              <a:schemeClr val="accent1"/>
            </a:solidFill>
            <a:prstDash val="sysDash"/>
            <a:headEnd type="none" w="med" len="med"/>
            <a:tailEnd type="triangle" w="med" len="med"/>
          </a:ln>
          <a:effectLst/>
        </p:spPr>
      </p:cxnSp>
      <p:cxnSp>
        <p:nvCxnSpPr>
          <p:cNvPr id="21" name="Straight Connector 20">
            <a:extLst>
              <a:ext uri="{FF2B5EF4-FFF2-40B4-BE49-F238E27FC236}">
                <a16:creationId xmlns:a16="http://schemas.microsoft.com/office/drawing/2014/main" id="{5F7C7E65-FEC7-46DF-91EB-A69F8AABCED7}"/>
              </a:ext>
            </a:extLst>
          </p:cNvPr>
          <p:cNvCxnSpPr>
            <a:cxnSpLocks/>
          </p:cNvCxnSpPr>
          <p:nvPr/>
        </p:nvCxnSpPr>
        <p:spPr>
          <a:xfrm>
            <a:off x="3902698" y="4242064"/>
            <a:ext cx="2330807" cy="6821"/>
          </a:xfrm>
          <a:prstGeom prst="line">
            <a:avLst/>
          </a:prstGeom>
          <a:noFill/>
          <a:ln w="19050" cap="flat" cmpd="sng" algn="ctr">
            <a:solidFill>
              <a:schemeClr val="accent1"/>
            </a:solidFill>
            <a:prstDash val="sysDash"/>
            <a:headEnd type="none" w="med" len="med"/>
            <a:tailEnd type="triangle" w="med" len="med"/>
          </a:ln>
          <a:effectLst/>
        </p:spPr>
      </p:cxnSp>
      <p:sp>
        <p:nvSpPr>
          <p:cNvPr id="22" name="Freeform: Shape 21">
            <a:extLst>
              <a:ext uri="{FF2B5EF4-FFF2-40B4-BE49-F238E27FC236}">
                <a16:creationId xmlns:a16="http://schemas.microsoft.com/office/drawing/2014/main" id="{8F0A98D4-C226-4EC2-B67C-1676E83F9CE8}"/>
              </a:ext>
            </a:extLst>
          </p:cNvPr>
          <p:cNvSpPr/>
          <p:nvPr/>
        </p:nvSpPr>
        <p:spPr bwMode="auto">
          <a:xfrm>
            <a:off x="5052232" y="3525195"/>
            <a:ext cx="1181273" cy="621268"/>
          </a:xfrm>
          <a:custGeom>
            <a:avLst/>
            <a:gdLst>
              <a:gd name="connsiteX0" fmla="*/ 0 w 952500"/>
              <a:gd name="connsiteY0" fmla="*/ 0 h 165100"/>
              <a:gd name="connsiteX1" fmla="*/ 0 w 952500"/>
              <a:gd name="connsiteY1" fmla="*/ 165100 h 165100"/>
              <a:gd name="connsiteX2" fmla="*/ 952500 w 952500"/>
              <a:gd name="connsiteY2" fmla="*/ 165100 h 165100"/>
            </a:gdLst>
            <a:ahLst/>
            <a:cxnLst>
              <a:cxn ang="0">
                <a:pos x="connsiteX0" y="connsiteY0"/>
              </a:cxn>
              <a:cxn ang="0">
                <a:pos x="connsiteX1" y="connsiteY1"/>
              </a:cxn>
              <a:cxn ang="0">
                <a:pos x="connsiteX2" y="connsiteY2"/>
              </a:cxn>
            </a:cxnLst>
            <a:rect l="l" t="t" r="r" b="b"/>
            <a:pathLst>
              <a:path w="952500" h="165100">
                <a:moveTo>
                  <a:pt x="0" y="0"/>
                </a:moveTo>
                <a:lnTo>
                  <a:pt x="0" y="165100"/>
                </a:lnTo>
                <a:lnTo>
                  <a:pt x="952500" y="16510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342900">
              <a:buClrTx/>
              <a:defRPr/>
            </a:pPr>
            <a:endParaRPr lang="en-IN" sz="2400" dirty="0">
              <a:solidFill>
                <a:srgbClr val="505050"/>
              </a:solidFill>
              <a:latin typeface="Segoe UI"/>
              <a:ea typeface="+mn-ea"/>
              <a:cs typeface="+mn-cs"/>
            </a:endParaRPr>
          </a:p>
        </p:txBody>
      </p:sp>
      <p:cxnSp>
        <p:nvCxnSpPr>
          <p:cNvPr id="23" name="Straight Connector 22">
            <a:extLst>
              <a:ext uri="{FF2B5EF4-FFF2-40B4-BE49-F238E27FC236}">
                <a16:creationId xmlns:a16="http://schemas.microsoft.com/office/drawing/2014/main" id="{D66AEEAC-49B3-45CC-98EE-F724E4E1722D}"/>
              </a:ext>
            </a:extLst>
          </p:cNvPr>
          <p:cNvCxnSpPr>
            <a:cxnSpLocks/>
          </p:cNvCxnSpPr>
          <p:nvPr/>
        </p:nvCxnSpPr>
        <p:spPr>
          <a:xfrm>
            <a:off x="2307679" y="4242064"/>
            <a:ext cx="824168" cy="5054"/>
          </a:xfrm>
          <a:prstGeom prst="line">
            <a:avLst/>
          </a:prstGeom>
          <a:noFill/>
          <a:ln w="19050" cap="flat" cmpd="sng" algn="ctr">
            <a:solidFill>
              <a:schemeClr val="accent1"/>
            </a:solidFill>
            <a:prstDash val="sysDash"/>
            <a:headEnd type="none" w="med" len="med"/>
            <a:tailEnd type="triangle" w="med" len="med"/>
          </a:ln>
          <a:effectLst/>
        </p:spPr>
      </p:cxnSp>
      <p:cxnSp>
        <p:nvCxnSpPr>
          <p:cNvPr id="24" name="Straight Connector 23">
            <a:extLst>
              <a:ext uri="{FF2B5EF4-FFF2-40B4-BE49-F238E27FC236}">
                <a16:creationId xmlns:a16="http://schemas.microsoft.com/office/drawing/2014/main" id="{1C6A13A8-2DCA-4A68-B48F-5E8B1AA9EE15}"/>
              </a:ext>
            </a:extLst>
          </p:cNvPr>
          <p:cNvCxnSpPr>
            <a:cxnSpLocks/>
          </p:cNvCxnSpPr>
          <p:nvPr/>
        </p:nvCxnSpPr>
        <p:spPr>
          <a:xfrm flipV="1">
            <a:off x="1012372" y="4242064"/>
            <a:ext cx="617170" cy="6821"/>
          </a:xfrm>
          <a:prstGeom prst="line">
            <a:avLst/>
          </a:prstGeom>
          <a:noFill/>
          <a:ln w="19050" cap="flat" cmpd="sng" algn="ctr">
            <a:solidFill>
              <a:schemeClr val="accent1"/>
            </a:solidFill>
            <a:prstDash val="sysDash"/>
            <a:headEnd type="none" w="med" len="med"/>
            <a:tailEnd type="triangle" w="med" len="med"/>
          </a:ln>
          <a:effectLst/>
        </p:spPr>
      </p:cxnSp>
      <p:cxnSp>
        <p:nvCxnSpPr>
          <p:cNvPr id="25" name="Straight Connector 24">
            <a:extLst>
              <a:ext uri="{FF2B5EF4-FFF2-40B4-BE49-F238E27FC236}">
                <a16:creationId xmlns:a16="http://schemas.microsoft.com/office/drawing/2014/main" id="{C7ADD2A3-E7DB-4660-B8BB-0F367FDE1D52}"/>
              </a:ext>
            </a:extLst>
          </p:cNvPr>
          <p:cNvCxnSpPr>
            <a:cxnSpLocks/>
          </p:cNvCxnSpPr>
          <p:nvPr/>
        </p:nvCxnSpPr>
        <p:spPr>
          <a:xfrm>
            <a:off x="3344158" y="3025129"/>
            <a:ext cx="20492" cy="992822"/>
          </a:xfrm>
          <a:prstGeom prst="line">
            <a:avLst/>
          </a:prstGeom>
          <a:noFill/>
          <a:ln w="19050" cap="flat" cmpd="sng" algn="ctr">
            <a:solidFill>
              <a:schemeClr val="accent1"/>
            </a:solidFill>
            <a:prstDash val="sysDash"/>
            <a:headEnd type="none" w="med" len="med"/>
            <a:tailEnd type="triangle" w="med" len="med"/>
          </a:ln>
          <a:effectLst/>
        </p:spPr>
      </p:cxnSp>
      <p:cxnSp>
        <p:nvCxnSpPr>
          <p:cNvPr id="26" name="Straight Connector 25">
            <a:extLst>
              <a:ext uri="{FF2B5EF4-FFF2-40B4-BE49-F238E27FC236}">
                <a16:creationId xmlns:a16="http://schemas.microsoft.com/office/drawing/2014/main" id="{799B1C12-33C2-4A97-9063-E6C8F414B54D}"/>
              </a:ext>
            </a:extLst>
          </p:cNvPr>
          <p:cNvCxnSpPr>
            <a:cxnSpLocks/>
          </p:cNvCxnSpPr>
          <p:nvPr/>
        </p:nvCxnSpPr>
        <p:spPr>
          <a:xfrm flipV="1">
            <a:off x="1210389" y="1986531"/>
            <a:ext cx="337964" cy="1"/>
          </a:xfrm>
          <a:prstGeom prst="line">
            <a:avLst/>
          </a:prstGeom>
          <a:noFill/>
          <a:ln w="19050" cap="flat" cmpd="sng" algn="ctr">
            <a:solidFill>
              <a:schemeClr val="accent1"/>
            </a:solidFill>
            <a:prstDash val="sysDash"/>
            <a:headEnd type="none" w="med" len="med"/>
            <a:tailEnd type="triangle" w="med" len="med"/>
          </a:ln>
          <a:effectLst/>
        </p:spPr>
      </p:cxnSp>
      <p:sp>
        <p:nvSpPr>
          <p:cNvPr id="27" name="Freeform: Shape 26">
            <a:extLst>
              <a:ext uri="{FF2B5EF4-FFF2-40B4-BE49-F238E27FC236}">
                <a16:creationId xmlns:a16="http://schemas.microsoft.com/office/drawing/2014/main" id="{7C47FA00-D0C6-451E-B1F9-C8AE83BA0DD4}"/>
              </a:ext>
            </a:extLst>
          </p:cNvPr>
          <p:cNvSpPr/>
          <p:nvPr/>
        </p:nvSpPr>
        <p:spPr bwMode="auto">
          <a:xfrm>
            <a:off x="5021155" y="1572769"/>
            <a:ext cx="1212350" cy="665022"/>
          </a:xfrm>
          <a:custGeom>
            <a:avLst/>
            <a:gdLst>
              <a:gd name="connsiteX0" fmla="*/ 990600 w 990600"/>
              <a:gd name="connsiteY0" fmla="*/ 0 h 624840"/>
              <a:gd name="connsiteX1" fmla="*/ 0 w 990600"/>
              <a:gd name="connsiteY1" fmla="*/ 0 h 624840"/>
              <a:gd name="connsiteX2" fmla="*/ 0 w 990600"/>
              <a:gd name="connsiteY2" fmla="*/ 624840 h 624840"/>
            </a:gdLst>
            <a:ahLst/>
            <a:cxnLst>
              <a:cxn ang="0">
                <a:pos x="connsiteX0" y="connsiteY0"/>
              </a:cxn>
              <a:cxn ang="0">
                <a:pos x="connsiteX1" y="connsiteY1"/>
              </a:cxn>
              <a:cxn ang="0">
                <a:pos x="connsiteX2" y="connsiteY2"/>
              </a:cxn>
            </a:cxnLst>
            <a:rect l="l" t="t" r="r" b="b"/>
            <a:pathLst>
              <a:path w="990600" h="624840">
                <a:moveTo>
                  <a:pt x="990600" y="0"/>
                </a:moveTo>
                <a:lnTo>
                  <a:pt x="0" y="0"/>
                </a:lnTo>
                <a:lnTo>
                  <a:pt x="0" y="62484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685800">
              <a:buClrTx/>
              <a:defRPr/>
            </a:pPr>
            <a:endParaRPr lang="en-IN" sz="1350" dirty="0">
              <a:solidFill>
                <a:srgbClr val="505050"/>
              </a:solidFill>
              <a:latin typeface="Segoe UI Semilight"/>
              <a:ea typeface="+mn-ea"/>
              <a:cs typeface="+mn-cs"/>
            </a:endParaRPr>
          </a:p>
        </p:txBody>
      </p:sp>
      <p:sp>
        <p:nvSpPr>
          <p:cNvPr id="28" name="Freeform: Shape 27">
            <a:extLst>
              <a:ext uri="{FF2B5EF4-FFF2-40B4-BE49-F238E27FC236}">
                <a16:creationId xmlns:a16="http://schemas.microsoft.com/office/drawing/2014/main" id="{7C017B7A-8AA0-4D0D-A7F0-93E6A1CE088D}"/>
              </a:ext>
            </a:extLst>
          </p:cNvPr>
          <p:cNvSpPr/>
          <p:nvPr/>
        </p:nvSpPr>
        <p:spPr bwMode="auto">
          <a:xfrm>
            <a:off x="2544498" y="1983535"/>
            <a:ext cx="1747179" cy="1041595"/>
          </a:xfrm>
          <a:custGeom>
            <a:avLst/>
            <a:gdLst>
              <a:gd name="connsiteX0" fmla="*/ 0 w 3817620"/>
              <a:gd name="connsiteY0" fmla="*/ 0 h 1341120"/>
              <a:gd name="connsiteX1" fmla="*/ 548640 w 3817620"/>
              <a:gd name="connsiteY1" fmla="*/ 0 h 1341120"/>
              <a:gd name="connsiteX2" fmla="*/ 548640 w 3817620"/>
              <a:gd name="connsiteY2" fmla="*/ 1341120 h 1341120"/>
              <a:gd name="connsiteX3" fmla="*/ 3817620 w 3817620"/>
              <a:gd name="connsiteY3" fmla="*/ 1341120 h 1341120"/>
            </a:gdLst>
            <a:ahLst/>
            <a:cxnLst>
              <a:cxn ang="0">
                <a:pos x="connsiteX0" y="connsiteY0"/>
              </a:cxn>
              <a:cxn ang="0">
                <a:pos x="connsiteX1" y="connsiteY1"/>
              </a:cxn>
              <a:cxn ang="0">
                <a:pos x="connsiteX2" y="connsiteY2"/>
              </a:cxn>
              <a:cxn ang="0">
                <a:pos x="connsiteX3" y="connsiteY3"/>
              </a:cxn>
            </a:cxnLst>
            <a:rect l="l" t="t" r="r" b="b"/>
            <a:pathLst>
              <a:path w="3817620" h="1341120">
                <a:moveTo>
                  <a:pt x="0" y="0"/>
                </a:moveTo>
                <a:lnTo>
                  <a:pt x="548640" y="0"/>
                </a:lnTo>
                <a:lnTo>
                  <a:pt x="548640" y="1341120"/>
                </a:lnTo>
                <a:lnTo>
                  <a:pt x="3817620" y="1341120"/>
                </a:lnTo>
              </a:path>
            </a:pathLst>
          </a:custGeom>
          <a:noFill/>
          <a:ln w="19050" cap="flat" cmpd="sng" algn="ctr">
            <a:solidFill>
              <a:schemeClr val="accent1"/>
            </a:solidFill>
            <a:prstDash val="sysDash"/>
            <a:headEnd type="none" w="med" len="med"/>
            <a:tailEnd type="triangle" w="med" len="med"/>
          </a:ln>
          <a:effectLst/>
        </p:spPr>
        <p:txBody>
          <a:bodyPr rtlCol="0" anchor="ctr"/>
          <a:lstStyle/>
          <a:p>
            <a:pPr algn="ctr" defTabSz="685800">
              <a:buClrTx/>
              <a:defRPr/>
            </a:pPr>
            <a:endParaRPr lang="en-IN" sz="1350" kern="1200" dirty="0">
              <a:solidFill>
                <a:srgbClr val="505050"/>
              </a:solidFill>
              <a:latin typeface="Segoe UI Semilight"/>
              <a:ea typeface="+mn-ea"/>
              <a:cs typeface="+mn-cs"/>
            </a:endParaRPr>
          </a:p>
        </p:txBody>
      </p:sp>
      <p:grpSp>
        <p:nvGrpSpPr>
          <p:cNvPr id="29" name="Group 28">
            <a:extLst>
              <a:ext uri="{FF2B5EF4-FFF2-40B4-BE49-F238E27FC236}">
                <a16:creationId xmlns:a16="http://schemas.microsoft.com/office/drawing/2014/main" id="{D4FE2444-7D5D-41E1-ADCD-39BEB7EDF924}"/>
              </a:ext>
            </a:extLst>
          </p:cNvPr>
          <p:cNvGrpSpPr/>
          <p:nvPr/>
        </p:nvGrpSpPr>
        <p:grpSpPr>
          <a:xfrm>
            <a:off x="8145292" y="4059928"/>
            <a:ext cx="432840" cy="336001"/>
            <a:chOff x="9971054" y="1093656"/>
            <a:chExt cx="429171" cy="333150"/>
          </a:xfrm>
          <a:solidFill>
            <a:schemeClr val="accent2"/>
          </a:solidFill>
        </p:grpSpPr>
        <p:sp>
          <p:nvSpPr>
            <p:cNvPr id="30" name="Freeform: Shape 571">
              <a:extLst>
                <a:ext uri="{FF2B5EF4-FFF2-40B4-BE49-F238E27FC236}">
                  <a16:creationId xmlns:a16="http://schemas.microsoft.com/office/drawing/2014/main" id="{558C677D-BFE4-4CAD-93CD-6DA4DE180922}"/>
                </a:ext>
              </a:extLst>
            </p:cNvPr>
            <p:cNvSpPr/>
            <p:nvPr/>
          </p:nvSpPr>
          <p:spPr>
            <a:xfrm>
              <a:off x="10216534" y="1228919"/>
              <a:ext cx="16700" cy="58446"/>
            </a:xfrm>
            <a:custGeom>
              <a:avLst/>
              <a:gdLst>
                <a:gd name="connsiteX0" fmla="*/ 9962 w 9267"/>
                <a:gd name="connsiteY0" fmla="*/ 5792 h 32436"/>
                <a:gd name="connsiteX1" fmla="*/ 3475 w 9267"/>
                <a:gd name="connsiteY1" fmla="*/ 3475 h 32436"/>
                <a:gd name="connsiteX2" fmla="*/ 3475 w 9267"/>
                <a:gd name="connsiteY2" fmla="*/ 17840 h 32436"/>
                <a:gd name="connsiteX3" fmla="*/ 3475 w 9267"/>
                <a:gd name="connsiteY3" fmla="*/ 31278 h 32436"/>
                <a:gd name="connsiteX4" fmla="*/ 9962 w 9267"/>
                <a:gd name="connsiteY4" fmla="*/ 27571 h 3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 h="32436">
                  <a:moveTo>
                    <a:pt x="9962" y="5792"/>
                  </a:moveTo>
                  <a:lnTo>
                    <a:pt x="3475" y="3475"/>
                  </a:lnTo>
                  <a:lnTo>
                    <a:pt x="3475" y="17840"/>
                  </a:lnTo>
                  <a:lnTo>
                    <a:pt x="3475" y="31278"/>
                  </a:lnTo>
                  <a:lnTo>
                    <a:pt x="9962" y="2757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1" name="Freeform: Shape 572">
              <a:extLst>
                <a:ext uri="{FF2B5EF4-FFF2-40B4-BE49-F238E27FC236}">
                  <a16:creationId xmlns:a16="http://schemas.microsoft.com/office/drawing/2014/main" id="{C82522BF-1240-477C-8133-56881AB22781}"/>
                </a:ext>
              </a:extLst>
            </p:cNvPr>
            <p:cNvSpPr/>
            <p:nvPr/>
          </p:nvSpPr>
          <p:spPr>
            <a:xfrm>
              <a:off x="10216534" y="1169638"/>
              <a:ext cx="183691" cy="141943"/>
            </a:xfrm>
            <a:custGeom>
              <a:avLst/>
              <a:gdLst>
                <a:gd name="connsiteX0" fmla="*/ 3475 w 101943"/>
                <a:gd name="connsiteY0" fmla="*/ 3475 h 78774"/>
                <a:gd name="connsiteX1" fmla="*/ 3475 w 101943"/>
                <a:gd name="connsiteY1" fmla="*/ 24791 h 78774"/>
                <a:gd name="connsiteX2" fmla="*/ 9962 w 101943"/>
                <a:gd name="connsiteY2" fmla="*/ 27108 h 78774"/>
                <a:gd name="connsiteX3" fmla="*/ 9962 w 101943"/>
                <a:gd name="connsiteY3" fmla="*/ 19694 h 78774"/>
                <a:gd name="connsiteX4" fmla="*/ 92444 w 101943"/>
                <a:gd name="connsiteY4" fmla="*/ 19694 h 78774"/>
                <a:gd name="connsiteX5" fmla="*/ 92444 w 101943"/>
                <a:gd name="connsiteY5" fmla="*/ 70202 h 78774"/>
                <a:gd name="connsiteX6" fmla="*/ 15060 w 101943"/>
                <a:gd name="connsiteY6" fmla="*/ 70202 h 78774"/>
                <a:gd name="connsiteX7" fmla="*/ 3475 w 101943"/>
                <a:gd name="connsiteY7" fmla="*/ 76689 h 78774"/>
                <a:gd name="connsiteX8" fmla="*/ 3475 w 101943"/>
                <a:gd name="connsiteY8" fmla="*/ 76689 h 78774"/>
                <a:gd name="connsiteX9" fmla="*/ 98931 w 101943"/>
                <a:gd name="connsiteY9" fmla="*/ 76689 h 78774"/>
                <a:gd name="connsiteX10" fmla="*/ 98931 w 101943"/>
                <a:gd name="connsiteY10" fmla="*/ 3475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43" h="78774">
                  <a:moveTo>
                    <a:pt x="3475" y="3475"/>
                  </a:moveTo>
                  <a:lnTo>
                    <a:pt x="3475" y="24791"/>
                  </a:lnTo>
                  <a:lnTo>
                    <a:pt x="9962" y="27108"/>
                  </a:lnTo>
                  <a:lnTo>
                    <a:pt x="9962" y="19694"/>
                  </a:lnTo>
                  <a:lnTo>
                    <a:pt x="92444" y="19694"/>
                  </a:lnTo>
                  <a:lnTo>
                    <a:pt x="92444" y="70202"/>
                  </a:lnTo>
                  <a:lnTo>
                    <a:pt x="15060" y="70202"/>
                  </a:lnTo>
                  <a:lnTo>
                    <a:pt x="3475" y="76689"/>
                  </a:lnTo>
                  <a:lnTo>
                    <a:pt x="3475" y="76689"/>
                  </a:lnTo>
                  <a:lnTo>
                    <a:pt x="98931" y="76689"/>
                  </a:lnTo>
                  <a:lnTo>
                    <a:pt x="98931"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2" name="Freeform: Shape 573">
              <a:extLst>
                <a:ext uri="{FF2B5EF4-FFF2-40B4-BE49-F238E27FC236}">
                  <a16:creationId xmlns:a16="http://schemas.microsoft.com/office/drawing/2014/main" id="{126A37C4-1807-401D-8E50-0A7502537C6C}"/>
                </a:ext>
              </a:extLst>
            </p:cNvPr>
            <p:cNvSpPr/>
            <p:nvPr/>
          </p:nvSpPr>
          <p:spPr>
            <a:xfrm>
              <a:off x="10074590" y="1202200"/>
              <a:ext cx="75146" cy="33398"/>
            </a:xfrm>
            <a:custGeom>
              <a:avLst/>
              <a:gdLst>
                <a:gd name="connsiteX0" fmla="*/ 41472 w 41704"/>
                <a:gd name="connsiteY0" fmla="*/ 11816 h 18535"/>
                <a:gd name="connsiteX1" fmla="*/ 41472 w 41704"/>
                <a:gd name="connsiteY1" fmla="*/ 5329 h 18535"/>
                <a:gd name="connsiteX2" fmla="*/ 34985 w 41704"/>
                <a:gd name="connsiteY2" fmla="*/ 3475 h 18535"/>
                <a:gd name="connsiteX3" fmla="*/ 34985 w 41704"/>
                <a:gd name="connsiteY3" fmla="*/ 9963 h 18535"/>
                <a:gd name="connsiteX4" fmla="*/ 3475 w 41704"/>
                <a:gd name="connsiteY4" fmla="*/ 9963 h 18535"/>
                <a:gd name="connsiteX5" fmla="*/ 4402 w 41704"/>
                <a:gd name="connsiteY5" fmla="*/ 16450 h 18535"/>
                <a:gd name="connsiteX6" fmla="*/ 41472 w 41704"/>
                <a:gd name="connsiteY6" fmla="*/ 16450 h 1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04" h="18535">
                  <a:moveTo>
                    <a:pt x="41472" y="11816"/>
                  </a:moveTo>
                  <a:lnTo>
                    <a:pt x="41472" y="5329"/>
                  </a:lnTo>
                  <a:lnTo>
                    <a:pt x="34985" y="3475"/>
                  </a:lnTo>
                  <a:lnTo>
                    <a:pt x="34985" y="9963"/>
                  </a:lnTo>
                  <a:lnTo>
                    <a:pt x="3475" y="9963"/>
                  </a:lnTo>
                  <a:lnTo>
                    <a:pt x="4402" y="16450"/>
                  </a:lnTo>
                  <a:lnTo>
                    <a:pt x="41472" y="16450"/>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3" name="Freeform: Shape 574">
              <a:extLst>
                <a:ext uri="{FF2B5EF4-FFF2-40B4-BE49-F238E27FC236}">
                  <a16:creationId xmlns:a16="http://schemas.microsoft.com/office/drawing/2014/main" id="{8668A71C-B6B8-40EC-AF31-43C50EED8304}"/>
                </a:ext>
              </a:extLst>
            </p:cNvPr>
            <p:cNvSpPr/>
            <p:nvPr/>
          </p:nvSpPr>
          <p:spPr>
            <a:xfrm>
              <a:off x="9971054" y="1093656"/>
              <a:ext cx="183691" cy="141943"/>
            </a:xfrm>
            <a:custGeom>
              <a:avLst/>
              <a:gdLst>
                <a:gd name="connsiteX0" fmla="*/ 49350 w 101943"/>
                <a:gd name="connsiteY0" fmla="*/ 70202 h 78774"/>
                <a:gd name="connsiteX1" fmla="*/ 9963 w 101943"/>
                <a:gd name="connsiteY1" fmla="*/ 70202 h 78774"/>
                <a:gd name="connsiteX2" fmla="*/ 9963 w 101943"/>
                <a:gd name="connsiteY2" fmla="*/ 19230 h 78774"/>
                <a:gd name="connsiteX3" fmla="*/ 92444 w 101943"/>
                <a:gd name="connsiteY3" fmla="*/ 19230 h 78774"/>
                <a:gd name="connsiteX4" fmla="*/ 92444 w 101943"/>
                <a:gd name="connsiteY4" fmla="*/ 52130 h 78774"/>
                <a:gd name="connsiteX5" fmla="*/ 98931 w 101943"/>
                <a:gd name="connsiteY5" fmla="*/ 53984 h 78774"/>
                <a:gd name="connsiteX6" fmla="*/ 98931 w 101943"/>
                <a:gd name="connsiteY6" fmla="*/ 3475 h 78774"/>
                <a:gd name="connsiteX7" fmla="*/ 3475 w 101943"/>
                <a:gd name="connsiteY7" fmla="*/ 3475 h 78774"/>
                <a:gd name="connsiteX8" fmla="*/ 3475 w 101943"/>
                <a:gd name="connsiteY8" fmla="*/ 76689 h 78774"/>
                <a:gd name="connsiteX9" fmla="*/ 50740 w 101943"/>
                <a:gd name="connsiteY9" fmla="*/ 76689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49350" y="70202"/>
                  </a:moveTo>
                  <a:lnTo>
                    <a:pt x="9963" y="70202"/>
                  </a:lnTo>
                  <a:lnTo>
                    <a:pt x="9963" y="19230"/>
                  </a:lnTo>
                  <a:lnTo>
                    <a:pt x="92444" y="19230"/>
                  </a:lnTo>
                  <a:lnTo>
                    <a:pt x="92444" y="52130"/>
                  </a:lnTo>
                  <a:lnTo>
                    <a:pt x="98931" y="53984"/>
                  </a:lnTo>
                  <a:lnTo>
                    <a:pt x="98931" y="3475"/>
                  </a:lnTo>
                  <a:lnTo>
                    <a:pt x="3475" y="3475"/>
                  </a:lnTo>
                  <a:lnTo>
                    <a:pt x="3475" y="76689"/>
                  </a:lnTo>
                  <a:lnTo>
                    <a:pt x="50740" y="76689"/>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4" name="Freeform: Shape 575">
              <a:extLst>
                <a:ext uri="{FF2B5EF4-FFF2-40B4-BE49-F238E27FC236}">
                  <a16:creationId xmlns:a16="http://schemas.microsoft.com/office/drawing/2014/main" id="{A2299A40-D525-4357-91B5-A5D0BF59BF60}"/>
                </a:ext>
              </a:extLst>
            </p:cNvPr>
            <p:cNvSpPr/>
            <p:nvPr/>
          </p:nvSpPr>
          <p:spPr>
            <a:xfrm>
              <a:off x="10000277" y="1284863"/>
              <a:ext cx="183691" cy="141943"/>
            </a:xfrm>
            <a:custGeom>
              <a:avLst/>
              <a:gdLst>
                <a:gd name="connsiteX0" fmla="*/ 92444 w 101943"/>
                <a:gd name="connsiteY0" fmla="*/ 70202 h 78774"/>
                <a:gd name="connsiteX1" fmla="*/ 9963 w 101943"/>
                <a:gd name="connsiteY1" fmla="*/ 70202 h 78774"/>
                <a:gd name="connsiteX2" fmla="*/ 9963 w 101943"/>
                <a:gd name="connsiteY2" fmla="*/ 19230 h 78774"/>
                <a:gd name="connsiteX3" fmla="*/ 41935 w 101943"/>
                <a:gd name="connsiteY3" fmla="*/ 19230 h 78774"/>
                <a:gd name="connsiteX4" fmla="*/ 39155 w 101943"/>
                <a:gd name="connsiteY4" fmla="*/ 3475 h 78774"/>
                <a:gd name="connsiteX5" fmla="*/ 3475 w 101943"/>
                <a:gd name="connsiteY5" fmla="*/ 3475 h 78774"/>
                <a:gd name="connsiteX6" fmla="*/ 3475 w 101943"/>
                <a:gd name="connsiteY6" fmla="*/ 76226 h 78774"/>
                <a:gd name="connsiteX7" fmla="*/ 98931 w 101943"/>
                <a:gd name="connsiteY7" fmla="*/ 76226 h 78774"/>
                <a:gd name="connsiteX8" fmla="*/ 98931 w 101943"/>
                <a:gd name="connsiteY8" fmla="*/ 25717 h 78774"/>
                <a:gd name="connsiteX9" fmla="*/ 92444 w 101943"/>
                <a:gd name="connsiteY9" fmla="*/ 28961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92444" y="70202"/>
                  </a:moveTo>
                  <a:lnTo>
                    <a:pt x="9963" y="70202"/>
                  </a:lnTo>
                  <a:lnTo>
                    <a:pt x="9963" y="19230"/>
                  </a:lnTo>
                  <a:lnTo>
                    <a:pt x="41935" y="19230"/>
                  </a:lnTo>
                  <a:lnTo>
                    <a:pt x="39155" y="3475"/>
                  </a:lnTo>
                  <a:lnTo>
                    <a:pt x="3475" y="3475"/>
                  </a:lnTo>
                  <a:lnTo>
                    <a:pt x="3475" y="76226"/>
                  </a:lnTo>
                  <a:lnTo>
                    <a:pt x="98931" y="76226"/>
                  </a:lnTo>
                  <a:lnTo>
                    <a:pt x="98931" y="25717"/>
                  </a:lnTo>
                  <a:lnTo>
                    <a:pt x="92444" y="2896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5" name="Freeform: Shape 576">
              <a:extLst>
                <a:ext uri="{FF2B5EF4-FFF2-40B4-BE49-F238E27FC236}">
                  <a16:creationId xmlns:a16="http://schemas.microsoft.com/office/drawing/2014/main" id="{0A8AB775-306E-4093-B32A-D192BAAFE71F}"/>
                </a:ext>
              </a:extLst>
            </p:cNvPr>
            <p:cNvSpPr/>
            <p:nvPr/>
          </p:nvSpPr>
          <p:spPr>
            <a:xfrm>
              <a:off x="10085444" y="1284863"/>
              <a:ext cx="91846" cy="33398"/>
            </a:xfrm>
            <a:custGeom>
              <a:avLst/>
              <a:gdLst>
                <a:gd name="connsiteX0" fmla="*/ 5792 w 50971"/>
                <a:gd name="connsiteY0" fmla="*/ 19230 h 18535"/>
                <a:gd name="connsiteX1" fmla="*/ 40082 w 50971"/>
                <a:gd name="connsiteY1" fmla="*/ 19230 h 18535"/>
                <a:gd name="connsiteX2" fmla="*/ 51667 w 50971"/>
                <a:gd name="connsiteY2" fmla="*/ 13206 h 18535"/>
                <a:gd name="connsiteX3" fmla="*/ 51667 w 50971"/>
                <a:gd name="connsiteY3" fmla="*/ 3475 h 18535"/>
                <a:gd name="connsiteX4" fmla="*/ 3475 w 50971"/>
                <a:gd name="connsiteY4" fmla="*/ 3475 h 18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1" h="18535">
                  <a:moveTo>
                    <a:pt x="5792" y="19230"/>
                  </a:moveTo>
                  <a:lnTo>
                    <a:pt x="40082" y="19230"/>
                  </a:lnTo>
                  <a:lnTo>
                    <a:pt x="51667" y="13206"/>
                  </a:lnTo>
                  <a:lnTo>
                    <a:pt x="51667" y="3475"/>
                  </a:lnTo>
                  <a:lnTo>
                    <a:pt x="3475"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6" name="Freeform: Shape 577">
              <a:extLst>
                <a:ext uri="{FF2B5EF4-FFF2-40B4-BE49-F238E27FC236}">
                  <a16:creationId xmlns:a16="http://schemas.microsoft.com/office/drawing/2014/main" id="{3CDF476E-E1AC-4B13-8EBE-4A230EA74C4D}"/>
                </a:ext>
              </a:extLst>
            </p:cNvPr>
            <p:cNvSpPr/>
            <p:nvPr/>
          </p:nvSpPr>
          <p:spPr>
            <a:xfrm>
              <a:off x="10036040" y="1146259"/>
              <a:ext cx="300586" cy="242139"/>
            </a:xfrm>
            <a:custGeom>
              <a:avLst/>
              <a:gdLst>
                <a:gd name="connsiteX0" fmla="*/ 104107 w 166816"/>
                <a:gd name="connsiteY0" fmla="*/ 85957 h 134379"/>
                <a:gd name="connsiteX1" fmla="*/ 108741 w 166816"/>
                <a:gd name="connsiteY1" fmla="*/ 83176 h 134379"/>
                <a:gd name="connsiteX2" fmla="*/ 110131 w 166816"/>
                <a:gd name="connsiteY2" fmla="*/ 82713 h 134379"/>
                <a:gd name="connsiteX3" fmla="*/ 142567 w 166816"/>
                <a:gd name="connsiteY3" fmla="*/ 65568 h 134379"/>
                <a:gd name="connsiteX4" fmla="*/ 148591 w 166816"/>
                <a:gd name="connsiteY4" fmla="*/ 69275 h 134379"/>
                <a:gd name="connsiteX5" fmla="*/ 151835 w 166816"/>
                <a:gd name="connsiteY5" fmla="*/ 69738 h 134379"/>
                <a:gd name="connsiteX6" fmla="*/ 163419 w 166816"/>
                <a:gd name="connsiteY6" fmla="*/ 60934 h 134379"/>
                <a:gd name="connsiteX7" fmla="*/ 155079 w 166816"/>
                <a:gd name="connsiteY7" fmla="*/ 45643 h 134379"/>
                <a:gd name="connsiteX8" fmla="*/ 151835 w 166816"/>
                <a:gd name="connsiteY8" fmla="*/ 45179 h 134379"/>
                <a:gd name="connsiteX9" fmla="*/ 140714 w 166816"/>
                <a:gd name="connsiteY9" fmla="*/ 52593 h 134379"/>
                <a:gd name="connsiteX10" fmla="*/ 110131 w 166816"/>
                <a:gd name="connsiteY10" fmla="*/ 42863 h 134379"/>
                <a:gd name="connsiteX11" fmla="*/ 103644 w 166816"/>
                <a:gd name="connsiteY11" fmla="*/ 41009 h 134379"/>
                <a:gd name="connsiteX12" fmla="*/ 62866 w 166816"/>
                <a:gd name="connsiteY12" fmla="*/ 28034 h 134379"/>
                <a:gd name="connsiteX13" fmla="*/ 56842 w 166816"/>
                <a:gd name="connsiteY13" fmla="*/ 26181 h 134379"/>
                <a:gd name="connsiteX14" fmla="*/ 56842 w 166816"/>
                <a:gd name="connsiteY14" fmla="*/ 26181 h 134379"/>
                <a:gd name="connsiteX15" fmla="*/ 27650 w 166816"/>
                <a:gd name="connsiteY15" fmla="*/ 16913 h 134379"/>
                <a:gd name="connsiteX16" fmla="*/ 26259 w 166816"/>
                <a:gd name="connsiteY16" fmla="*/ 9963 h 134379"/>
                <a:gd name="connsiteX17" fmla="*/ 15602 w 166816"/>
                <a:gd name="connsiteY17" fmla="*/ 3475 h 134379"/>
                <a:gd name="connsiteX18" fmla="*/ 10041 w 166816"/>
                <a:gd name="connsiteY18" fmla="*/ 4865 h 134379"/>
                <a:gd name="connsiteX19" fmla="*/ 4944 w 166816"/>
                <a:gd name="connsiteY19" fmla="*/ 21084 h 134379"/>
                <a:gd name="connsiteX20" fmla="*/ 15138 w 166816"/>
                <a:gd name="connsiteY20" fmla="*/ 27571 h 134379"/>
                <a:gd name="connsiteX21" fmla="*/ 17455 w 166816"/>
                <a:gd name="connsiteY21" fmla="*/ 41009 h 134379"/>
                <a:gd name="connsiteX22" fmla="*/ 18382 w 166816"/>
                <a:gd name="connsiteY22" fmla="*/ 47033 h 134379"/>
                <a:gd name="connsiteX23" fmla="*/ 23479 w 166816"/>
                <a:gd name="connsiteY23" fmla="*/ 79933 h 134379"/>
                <a:gd name="connsiteX24" fmla="*/ 25796 w 166816"/>
                <a:gd name="connsiteY24" fmla="*/ 95688 h 134379"/>
                <a:gd name="connsiteX25" fmla="*/ 28113 w 166816"/>
                <a:gd name="connsiteY25" fmla="*/ 110052 h 134379"/>
                <a:gd name="connsiteX26" fmla="*/ 20699 w 166816"/>
                <a:gd name="connsiteY26" fmla="*/ 117930 h 134379"/>
                <a:gd name="connsiteX27" fmla="*/ 29039 w 166816"/>
                <a:gd name="connsiteY27" fmla="*/ 133221 h 134379"/>
                <a:gd name="connsiteX28" fmla="*/ 32283 w 166816"/>
                <a:gd name="connsiteY28" fmla="*/ 133685 h 134379"/>
                <a:gd name="connsiteX29" fmla="*/ 43868 w 166816"/>
                <a:gd name="connsiteY29" fmla="*/ 124881 h 134379"/>
                <a:gd name="connsiteX30" fmla="*/ 43868 w 166816"/>
                <a:gd name="connsiteY30" fmla="*/ 118393 h 134379"/>
                <a:gd name="connsiteX31" fmla="*/ 73524 w 166816"/>
                <a:gd name="connsiteY31" fmla="*/ 102638 h 134379"/>
                <a:gd name="connsiteX32" fmla="*/ 79548 w 166816"/>
                <a:gd name="connsiteY32" fmla="*/ 99395 h 134379"/>
                <a:gd name="connsiteX33" fmla="*/ 104107 w 166816"/>
                <a:gd name="connsiteY33" fmla="*/ 85957 h 134379"/>
                <a:gd name="connsiteX34" fmla="*/ 104107 w 166816"/>
                <a:gd name="connsiteY34" fmla="*/ 85957 h 134379"/>
                <a:gd name="connsiteX35" fmla="*/ 103644 w 166816"/>
                <a:gd name="connsiteY35" fmla="*/ 80396 h 134379"/>
                <a:gd name="connsiteX36" fmla="*/ 79085 w 166816"/>
                <a:gd name="connsiteY36" fmla="*/ 93371 h 134379"/>
                <a:gd name="connsiteX37" fmla="*/ 73060 w 166816"/>
                <a:gd name="connsiteY37" fmla="*/ 96614 h 134379"/>
                <a:gd name="connsiteX38" fmla="*/ 41088 w 166816"/>
                <a:gd name="connsiteY38" fmla="*/ 113759 h 134379"/>
                <a:gd name="connsiteX39" fmla="*/ 35064 w 166816"/>
                <a:gd name="connsiteY39" fmla="*/ 110052 h 134379"/>
                <a:gd name="connsiteX40" fmla="*/ 32283 w 166816"/>
                <a:gd name="connsiteY40" fmla="*/ 109589 h 134379"/>
                <a:gd name="connsiteX41" fmla="*/ 29967 w 166816"/>
                <a:gd name="connsiteY41" fmla="*/ 96151 h 134379"/>
                <a:gd name="connsiteX42" fmla="*/ 27650 w 166816"/>
                <a:gd name="connsiteY42" fmla="*/ 80396 h 134379"/>
                <a:gd name="connsiteX43" fmla="*/ 22553 w 166816"/>
                <a:gd name="connsiteY43" fmla="*/ 47496 h 134379"/>
                <a:gd name="connsiteX44" fmla="*/ 21626 w 166816"/>
                <a:gd name="connsiteY44" fmla="*/ 41009 h 134379"/>
                <a:gd name="connsiteX45" fmla="*/ 19309 w 166816"/>
                <a:gd name="connsiteY45" fmla="*/ 26644 h 134379"/>
                <a:gd name="connsiteX46" fmla="*/ 20699 w 166816"/>
                <a:gd name="connsiteY46" fmla="*/ 26181 h 134379"/>
                <a:gd name="connsiteX47" fmla="*/ 25333 w 166816"/>
                <a:gd name="connsiteY47" fmla="*/ 21547 h 134379"/>
                <a:gd name="connsiteX48" fmla="*/ 56379 w 166816"/>
                <a:gd name="connsiteY48" fmla="*/ 31278 h 134379"/>
                <a:gd name="connsiteX49" fmla="*/ 62403 w 166816"/>
                <a:gd name="connsiteY49" fmla="*/ 33132 h 134379"/>
                <a:gd name="connsiteX50" fmla="*/ 62403 w 166816"/>
                <a:gd name="connsiteY50" fmla="*/ 33132 h 134379"/>
                <a:gd name="connsiteX51" fmla="*/ 103180 w 166816"/>
                <a:gd name="connsiteY51" fmla="*/ 46106 h 134379"/>
                <a:gd name="connsiteX52" fmla="*/ 109667 w 166816"/>
                <a:gd name="connsiteY52" fmla="*/ 47960 h 134379"/>
                <a:gd name="connsiteX53" fmla="*/ 139324 w 166816"/>
                <a:gd name="connsiteY53" fmla="*/ 57227 h 134379"/>
                <a:gd name="connsiteX54" fmla="*/ 139787 w 166816"/>
                <a:gd name="connsiteY54" fmla="*/ 60471 h 134379"/>
                <a:gd name="connsiteX55" fmla="*/ 110131 w 166816"/>
                <a:gd name="connsiteY55" fmla="*/ 76226 h 134379"/>
                <a:gd name="connsiteX56" fmla="*/ 110131 w 166816"/>
                <a:gd name="connsiteY56" fmla="*/ 76226 h 134379"/>
                <a:gd name="connsiteX57" fmla="*/ 103644 w 166816"/>
                <a:gd name="connsiteY57" fmla="*/ 80396 h 134379"/>
                <a:gd name="connsiteX58" fmla="*/ 103644 w 166816"/>
                <a:gd name="connsiteY58" fmla="*/ 80396 h 13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6816" h="134379">
                  <a:moveTo>
                    <a:pt x="104107" y="85957"/>
                  </a:moveTo>
                  <a:lnTo>
                    <a:pt x="108741" y="83176"/>
                  </a:lnTo>
                  <a:lnTo>
                    <a:pt x="110131" y="82713"/>
                  </a:lnTo>
                  <a:lnTo>
                    <a:pt x="142567" y="65568"/>
                  </a:lnTo>
                  <a:cubicBezTo>
                    <a:pt x="143958" y="67422"/>
                    <a:pt x="145811" y="68812"/>
                    <a:pt x="148591" y="69275"/>
                  </a:cubicBezTo>
                  <a:cubicBezTo>
                    <a:pt x="149518" y="69738"/>
                    <a:pt x="150908" y="69738"/>
                    <a:pt x="151835" y="69738"/>
                  </a:cubicBezTo>
                  <a:cubicBezTo>
                    <a:pt x="157396" y="69738"/>
                    <a:pt x="162029" y="66031"/>
                    <a:pt x="163419" y="60934"/>
                  </a:cubicBezTo>
                  <a:cubicBezTo>
                    <a:pt x="165273" y="54447"/>
                    <a:pt x="161566" y="47960"/>
                    <a:pt x="155079" y="45643"/>
                  </a:cubicBezTo>
                  <a:cubicBezTo>
                    <a:pt x="154152" y="45643"/>
                    <a:pt x="152762" y="45179"/>
                    <a:pt x="151835" y="45179"/>
                  </a:cubicBezTo>
                  <a:cubicBezTo>
                    <a:pt x="146738" y="45179"/>
                    <a:pt x="142567" y="47960"/>
                    <a:pt x="140714" y="52593"/>
                  </a:cubicBezTo>
                  <a:lnTo>
                    <a:pt x="110131" y="42863"/>
                  </a:lnTo>
                  <a:lnTo>
                    <a:pt x="103644" y="41009"/>
                  </a:lnTo>
                  <a:lnTo>
                    <a:pt x="62866" y="28034"/>
                  </a:lnTo>
                  <a:lnTo>
                    <a:pt x="56842" y="26181"/>
                  </a:lnTo>
                  <a:lnTo>
                    <a:pt x="56842" y="26181"/>
                  </a:lnTo>
                  <a:lnTo>
                    <a:pt x="27650" y="16913"/>
                  </a:lnTo>
                  <a:cubicBezTo>
                    <a:pt x="27650" y="14596"/>
                    <a:pt x="27650" y="12279"/>
                    <a:pt x="26259" y="9963"/>
                  </a:cubicBezTo>
                  <a:cubicBezTo>
                    <a:pt x="23942" y="5792"/>
                    <a:pt x="19772" y="3475"/>
                    <a:pt x="15602" y="3475"/>
                  </a:cubicBezTo>
                  <a:cubicBezTo>
                    <a:pt x="13748" y="3475"/>
                    <a:pt x="11895" y="3939"/>
                    <a:pt x="10041" y="4865"/>
                  </a:cubicBezTo>
                  <a:cubicBezTo>
                    <a:pt x="4017" y="8109"/>
                    <a:pt x="1701" y="15523"/>
                    <a:pt x="4944" y="21084"/>
                  </a:cubicBezTo>
                  <a:cubicBezTo>
                    <a:pt x="7261" y="24791"/>
                    <a:pt x="10968" y="27571"/>
                    <a:pt x="15138" y="27571"/>
                  </a:cubicBezTo>
                  <a:lnTo>
                    <a:pt x="17455" y="41009"/>
                  </a:lnTo>
                  <a:lnTo>
                    <a:pt x="18382" y="47033"/>
                  </a:lnTo>
                  <a:lnTo>
                    <a:pt x="23479" y="79933"/>
                  </a:lnTo>
                  <a:lnTo>
                    <a:pt x="25796" y="95688"/>
                  </a:lnTo>
                  <a:lnTo>
                    <a:pt x="28113" y="110052"/>
                  </a:lnTo>
                  <a:cubicBezTo>
                    <a:pt x="24870" y="111442"/>
                    <a:pt x="21626" y="114223"/>
                    <a:pt x="20699" y="117930"/>
                  </a:cubicBezTo>
                  <a:cubicBezTo>
                    <a:pt x="18845" y="124417"/>
                    <a:pt x="22553" y="130904"/>
                    <a:pt x="29039" y="133221"/>
                  </a:cubicBezTo>
                  <a:cubicBezTo>
                    <a:pt x="29967" y="133221"/>
                    <a:pt x="31356" y="133685"/>
                    <a:pt x="32283" y="133685"/>
                  </a:cubicBezTo>
                  <a:cubicBezTo>
                    <a:pt x="37844" y="133685"/>
                    <a:pt x="42478" y="129978"/>
                    <a:pt x="43868" y="124881"/>
                  </a:cubicBezTo>
                  <a:cubicBezTo>
                    <a:pt x="44331" y="122564"/>
                    <a:pt x="44331" y="120247"/>
                    <a:pt x="43868" y="118393"/>
                  </a:cubicBezTo>
                  <a:lnTo>
                    <a:pt x="73524" y="102638"/>
                  </a:lnTo>
                  <a:lnTo>
                    <a:pt x="79548" y="99395"/>
                  </a:lnTo>
                  <a:lnTo>
                    <a:pt x="104107" y="85957"/>
                  </a:lnTo>
                  <a:lnTo>
                    <a:pt x="104107" y="85957"/>
                  </a:lnTo>
                  <a:close/>
                  <a:moveTo>
                    <a:pt x="103644" y="80396"/>
                  </a:moveTo>
                  <a:lnTo>
                    <a:pt x="79085" y="93371"/>
                  </a:lnTo>
                  <a:lnTo>
                    <a:pt x="73060" y="96614"/>
                  </a:lnTo>
                  <a:lnTo>
                    <a:pt x="41088" y="113759"/>
                  </a:lnTo>
                  <a:cubicBezTo>
                    <a:pt x="39697" y="111906"/>
                    <a:pt x="37844" y="110516"/>
                    <a:pt x="35064" y="110052"/>
                  </a:cubicBezTo>
                  <a:cubicBezTo>
                    <a:pt x="34137" y="110052"/>
                    <a:pt x="33210" y="109589"/>
                    <a:pt x="32283" y="109589"/>
                  </a:cubicBezTo>
                  <a:lnTo>
                    <a:pt x="29967" y="96151"/>
                  </a:lnTo>
                  <a:lnTo>
                    <a:pt x="27650" y="80396"/>
                  </a:lnTo>
                  <a:lnTo>
                    <a:pt x="22553" y="47496"/>
                  </a:lnTo>
                  <a:lnTo>
                    <a:pt x="21626" y="41009"/>
                  </a:lnTo>
                  <a:lnTo>
                    <a:pt x="19309" y="26644"/>
                  </a:lnTo>
                  <a:cubicBezTo>
                    <a:pt x="19772" y="26644"/>
                    <a:pt x="20236" y="26181"/>
                    <a:pt x="20699" y="26181"/>
                  </a:cubicBezTo>
                  <a:cubicBezTo>
                    <a:pt x="23016" y="25254"/>
                    <a:pt x="24406" y="23401"/>
                    <a:pt x="25333" y="21547"/>
                  </a:cubicBezTo>
                  <a:lnTo>
                    <a:pt x="56379" y="31278"/>
                  </a:lnTo>
                  <a:lnTo>
                    <a:pt x="62403" y="33132"/>
                  </a:lnTo>
                  <a:lnTo>
                    <a:pt x="62403" y="33132"/>
                  </a:lnTo>
                  <a:lnTo>
                    <a:pt x="103180" y="46106"/>
                  </a:lnTo>
                  <a:lnTo>
                    <a:pt x="109667" y="47960"/>
                  </a:lnTo>
                  <a:lnTo>
                    <a:pt x="139324" y="57227"/>
                  </a:lnTo>
                  <a:cubicBezTo>
                    <a:pt x="139324" y="58154"/>
                    <a:pt x="139324" y="59081"/>
                    <a:pt x="139787" y="60471"/>
                  </a:cubicBezTo>
                  <a:lnTo>
                    <a:pt x="110131" y="76226"/>
                  </a:lnTo>
                  <a:lnTo>
                    <a:pt x="110131" y="76226"/>
                  </a:lnTo>
                  <a:lnTo>
                    <a:pt x="103644" y="80396"/>
                  </a:lnTo>
                  <a:lnTo>
                    <a:pt x="103644" y="80396"/>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grpSp>
      <p:sp>
        <p:nvSpPr>
          <p:cNvPr id="37" name="Freeform: Shape 282">
            <a:extLst>
              <a:ext uri="{FF2B5EF4-FFF2-40B4-BE49-F238E27FC236}">
                <a16:creationId xmlns:a16="http://schemas.microsoft.com/office/drawing/2014/main" id="{B72A4C73-AE5B-409E-B36B-A7102740708F}"/>
              </a:ext>
            </a:extLst>
          </p:cNvPr>
          <p:cNvSpPr/>
          <p:nvPr/>
        </p:nvSpPr>
        <p:spPr>
          <a:xfrm>
            <a:off x="8189141" y="3169872"/>
            <a:ext cx="352004" cy="260483"/>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accent2"/>
          </a:solidFill>
          <a:ln w="9525" cap="flat">
            <a:noFill/>
            <a:prstDash val="solid"/>
            <a:miter/>
          </a:ln>
        </p:spPr>
        <p:txBody>
          <a:bodyPr rtlCol="0" anchor="ctr"/>
          <a:lstStyle/>
          <a:p>
            <a:pPr defTabSz="685800">
              <a:buClrTx/>
              <a:defRPr/>
            </a:pPr>
            <a:endParaRPr lang="en-US" sz="1350" dirty="0">
              <a:latin typeface="Segoe UI Semilight"/>
              <a:ea typeface="+mn-ea"/>
              <a:cs typeface="+mn-cs"/>
            </a:endParaRPr>
          </a:p>
        </p:txBody>
      </p:sp>
      <p:grpSp>
        <p:nvGrpSpPr>
          <p:cNvPr id="38" name="Group 37">
            <a:extLst>
              <a:ext uri="{FF2B5EF4-FFF2-40B4-BE49-F238E27FC236}">
                <a16:creationId xmlns:a16="http://schemas.microsoft.com/office/drawing/2014/main" id="{15C19C37-53E1-4EF5-BB66-C2AE62662D67}"/>
              </a:ext>
            </a:extLst>
          </p:cNvPr>
          <p:cNvGrpSpPr>
            <a:grpSpLocks noChangeAspect="1"/>
          </p:cNvGrpSpPr>
          <p:nvPr/>
        </p:nvGrpSpPr>
        <p:grpSpPr>
          <a:xfrm>
            <a:off x="1576987" y="1739126"/>
            <a:ext cx="291221" cy="480060"/>
            <a:chOff x="2397618" y="3224414"/>
            <a:chExt cx="395274" cy="642676"/>
          </a:xfrm>
          <a:solidFill>
            <a:schemeClr val="accent2"/>
          </a:solidFill>
        </p:grpSpPr>
        <p:sp>
          <p:nvSpPr>
            <p:cNvPr id="39" name="Circle: Hollow 284">
              <a:extLst>
                <a:ext uri="{FF2B5EF4-FFF2-40B4-BE49-F238E27FC236}">
                  <a16:creationId xmlns:a16="http://schemas.microsoft.com/office/drawing/2014/main" id="{694ECBC4-48C6-406E-B08D-4F7B462E379E}"/>
                </a:ext>
              </a:extLst>
            </p:cNvPr>
            <p:cNvSpPr/>
            <p:nvPr/>
          </p:nvSpPr>
          <p:spPr bwMode="auto">
            <a:xfrm>
              <a:off x="2421425" y="32244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0" name="Circle: Hollow 285">
              <a:extLst>
                <a:ext uri="{FF2B5EF4-FFF2-40B4-BE49-F238E27FC236}">
                  <a16:creationId xmlns:a16="http://schemas.microsoft.com/office/drawing/2014/main" id="{F3A89E88-0C79-4F11-966B-8F688AFD0390}"/>
                </a:ext>
              </a:extLst>
            </p:cNvPr>
            <p:cNvSpPr/>
            <p:nvPr/>
          </p:nvSpPr>
          <p:spPr bwMode="auto">
            <a:xfrm>
              <a:off x="2421425" y="36943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1" name="Circle: Hollow 286">
              <a:extLst>
                <a:ext uri="{FF2B5EF4-FFF2-40B4-BE49-F238E27FC236}">
                  <a16:creationId xmlns:a16="http://schemas.microsoft.com/office/drawing/2014/main" id="{F5014AAD-7DC2-4C5E-BD67-65DCF2BB0E8B}"/>
                </a:ext>
              </a:extLst>
            </p:cNvPr>
            <p:cNvSpPr/>
            <p:nvPr/>
          </p:nvSpPr>
          <p:spPr bwMode="auto">
            <a:xfrm>
              <a:off x="2620116" y="357329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2" name="Circle: Hollow 287">
              <a:extLst>
                <a:ext uri="{FF2B5EF4-FFF2-40B4-BE49-F238E27FC236}">
                  <a16:creationId xmlns:a16="http://schemas.microsoft.com/office/drawing/2014/main" id="{F48FA871-B79D-49F7-9D46-36A95443DFA1}"/>
                </a:ext>
              </a:extLst>
            </p:cNvPr>
            <p:cNvSpPr/>
            <p:nvPr/>
          </p:nvSpPr>
          <p:spPr bwMode="auto">
            <a:xfrm>
              <a:off x="2620116" y="334215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3" name="Circle: Hollow 288">
              <a:extLst>
                <a:ext uri="{FF2B5EF4-FFF2-40B4-BE49-F238E27FC236}">
                  <a16:creationId xmlns:a16="http://schemas.microsoft.com/office/drawing/2014/main" id="{D6670E39-5C76-4DE3-82F7-FA84033D9FFE}"/>
                </a:ext>
              </a:extLst>
            </p:cNvPr>
            <p:cNvSpPr/>
            <p:nvPr/>
          </p:nvSpPr>
          <p:spPr bwMode="auto">
            <a:xfrm>
              <a:off x="2397618" y="3437210"/>
              <a:ext cx="215310" cy="215310"/>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A6B36695-0F40-45F8-9EED-3D64C25E33B1}"/>
                </a:ext>
              </a:extLst>
            </p:cNvPr>
            <p:cNvSpPr/>
            <p:nvPr/>
          </p:nvSpPr>
          <p:spPr bwMode="auto">
            <a:xfrm>
              <a:off x="2484888" y="3388463"/>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1CECFA6-3FFC-418E-8004-49BF7B5A1A17}"/>
                </a:ext>
              </a:extLst>
            </p:cNvPr>
            <p:cNvSpPr/>
            <p:nvPr/>
          </p:nvSpPr>
          <p:spPr bwMode="auto">
            <a:xfrm>
              <a:off x="2484888" y="3641828"/>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AA8A91FB-B79C-4443-B9AB-8A2AB8698BC6}"/>
                </a:ext>
              </a:extLst>
            </p:cNvPr>
            <p:cNvSpPr/>
            <p:nvPr/>
          </p:nvSpPr>
          <p:spPr bwMode="auto">
            <a:xfrm rot="18182441">
              <a:off x="2593341" y="3577846"/>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BEA512F2-DAD6-45F2-8C1F-E8FB512BE67F}"/>
                </a:ext>
              </a:extLst>
            </p:cNvPr>
            <p:cNvSpPr/>
            <p:nvPr/>
          </p:nvSpPr>
          <p:spPr bwMode="auto">
            <a:xfrm rot="3417559" flipV="1">
              <a:off x="2593341" y="3450211"/>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grpSp>
      <p:pic>
        <p:nvPicPr>
          <p:cNvPr id="48" name="Graphic 30">
            <a:extLst>
              <a:ext uri="{FF2B5EF4-FFF2-40B4-BE49-F238E27FC236}">
                <a16:creationId xmlns:a16="http://schemas.microsoft.com/office/drawing/2014/main" id="{E34F10EC-B1F3-4834-8E4F-87BD2ACD0BE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90011" y="3318314"/>
            <a:ext cx="146874" cy="146874"/>
          </a:xfrm>
          <a:prstGeom prst="rect">
            <a:avLst/>
          </a:prstGeom>
        </p:spPr>
      </p:pic>
      <p:grpSp>
        <p:nvGrpSpPr>
          <p:cNvPr id="49" name="Group 48">
            <a:extLst>
              <a:ext uri="{FF2B5EF4-FFF2-40B4-BE49-F238E27FC236}">
                <a16:creationId xmlns:a16="http://schemas.microsoft.com/office/drawing/2014/main" id="{293A5315-F127-4B46-9656-C4B9BE7DD0A7}"/>
              </a:ext>
            </a:extLst>
          </p:cNvPr>
          <p:cNvGrpSpPr>
            <a:grpSpLocks noChangeAspect="1"/>
          </p:cNvGrpSpPr>
          <p:nvPr/>
        </p:nvGrpSpPr>
        <p:grpSpPr>
          <a:xfrm>
            <a:off x="6559162" y="1433231"/>
            <a:ext cx="267968" cy="198948"/>
            <a:chOff x="-219366" y="4364127"/>
            <a:chExt cx="678219" cy="503526"/>
          </a:xfrm>
          <a:solidFill>
            <a:schemeClr val="accent2"/>
          </a:solidFill>
        </p:grpSpPr>
        <p:sp>
          <p:nvSpPr>
            <p:cNvPr id="50" name="Freeform: Shape 361">
              <a:extLst>
                <a:ext uri="{FF2B5EF4-FFF2-40B4-BE49-F238E27FC236}">
                  <a16:creationId xmlns:a16="http://schemas.microsoft.com/office/drawing/2014/main" id="{763A16A2-C310-4893-B6C4-A27DDFF77680}"/>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1" name="Freeform: Shape 362">
              <a:extLst>
                <a:ext uri="{FF2B5EF4-FFF2-40B4-BE49-F238E27FC236}">
                  <a16:creationId xmlns:a16="http://schemas.microsoft.com/office/drawing/2014/main" id="{DD1F6FBF-E862-4BC6-99F8-A2AA4999EE3B}"/>
                </a:ext>
              </a:extLst>
            </p:cNvPr>
            <p:cNvSpPr/>
            <p:nvPr/>
          </p:nvSpPr>
          <p:spPr>
            <a:xfrm>
              <a:off x="-108042"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2" name="Freeform: Shape 363">
              <a:extLst>
                <a:ext uri="{FF2B5EF4-FFF2-40B4-BE49-F238E27FC236}">
                  <a16:creationId xmlns:a16="http://schemas.microsoft.com/office/drawing/2014/main" id="{BEEFAC0C-788D-492E-97BD-BCA1C8F29650}"/>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3" name="Freeform: Shape 364">
              <a:extLst>
                <a:ext uri="{FF2B5EF4-FFF2-40B4-BE49-F238E27FC236}">
                  <a16:creationId xmlns:a16="http://schemas.microsoft.com/office/drawing/2014/main" id="{89089D19-2358-4DE3-971A-1846C3511F7E}"/>
                </a:ext>
              </a:extLst>
            </p:cNvPr>
            <p:cNvSpPr/>
            <p:nvPr/>
          </p:nvSpPr>
          <p:spPr>
            <a:xfrm>
              <a:off x="132874"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4" name="Freeform: Shape 365">
              <a:extLst>
                <a:ext uri="{FF2B5EF4-FFF2-40B4-BE49-F238E27FC236}">
                  <a16:creationId xmlns:a16="http://schemas.microsoft.com/office/drawing/2014/main" id="{DA2228CF-00B9-4776-9B07-D73078D8A543}"/>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5" name="Freeform: Shape 366">
              <a:extLst>
                <a:ext uri="{FF2B5EF4-FFF2-40B4-BE49-F238E27FC236}">
                  <a16:creationId xmlns:a16="http://schemas.microsoft.com/office/drawing/2014/main" id="{B049B9E2-6C0A-44E7-992C-57D11E6D6636}"/>
                </a:ext>
              </a:extLst>
            </p:cNvPr>
            <p:cNvSpPr/>
            <p:nvPr/>
          </p:nvSpPr>
          <p:spPr>
            <a:xfrm>
              <a:off x="-108042"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6" name="Freeform: Shape 367">
              <a:extLst>
                <a:ext uri="{FF2B5EF4-FFF2-40B4-BE49-F238E27FC236}">
                  <a16:creationId xmlns:a16="http://schemas.microsoft.com/office/drawing/2014/main" id="{4E0B65E2-FE1E-4907-94D1-B41897F911FF}"/>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7" name="Freeform: Shape 368">
              <a:extLst>
                <a:ext uri="{FF2B5EF4-FFF2-40B4-BE49-F238E27FC236}">
                  <a16:creationId xmlns:a16="http://schemas.microsoft.com/office/drawing/2014/main" id="{826E736D-C9A5-4768-81D3-E2F3C6F12EF1}"/>
                </a:ext>
              </a:extLst>
            </p:cNvPr>
            <p:cNvSpPr/>
            <p:nvPr/>
          </p:nvSpPr>
          <p:spPr>
            <a:xfrm>
              <a:off x="132874"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8" name="Freeform: Shape 369">
              <a:extLst>
                <a:ext uri="{FF2B5EF4-FFF2-40B4-BE49-F238E27FC236}">
                  <a16:creationId xmlns:a16="http://schemas.microsoft.com/office/drawing/2014/main" id="{191B38E3-6294-4BA6-A2E4-0ABAA36C75DD}"/>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9" name="Freeform: Shape 370">
              <a:extLst>
                <a:ext uri="{FF2B5EF4-FFF2-40B4-BE49-F238E27FC236}">
                  <a16:creationId xmlns:a16="http://schemas.microsoft.com/office/drawing/2014/main" id="{E83705A6-A8F8-47D8-A102-932E7191C30A}"/>
                </a:ext>
              </a:extLst>
            </p:cNvPr>
            <p:cNvSpPr/>
            <p:nvPr/>
          </p:nvSpPr>
          <p:spPr>
            <a:xfrm>
              <a:off x="19837"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0" name="Freeform: Shape 371">
              <a:extLst>
                <a:ext uri="{FF2B5EF4-FFF2-40B4-BE49-F238E27FC236}">
                  <a16:creationId xmlns:a16="http://schemas.microsoft.com/office/drawing/2014/main" id="{BBA5527C-A29D-492D-9C13-11869BDE03C6}"/>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1" name="Freeform: Shape 372">
              <a:extLst>
                <a:ext uri="{FF2B5EF4-FFF2-40B4-BE49-F238E27FC236}">
                  <a16:creationId xmlns:a16="http://schemas.microsoft.com/office/drawing/2014/main" id="{5C8F66D3-349C-4B60-AD6D-BB92DED47FF9}"/>
                </a:ext>
              </a:extLst>
            </p:cNvPr>
            <p:cNvSpPr/>
            <p:nvPr/>
          </p:nvSpPr>
          <p:spPr>
            <a:xfrm>
              <a:off x="-21936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2" name="Freeform: Shape 373">
              <a:extLst>
                <a:ext uri="{FF2B5EF4-FFF2-40B4-BE49-F238E27FC236}">
                  <a16:creationId xmlns:a16="http://schemas.microsoft.com/office/drawing/2014/main" id="{59B09F19-DE59-4815-85E9-0608D98C7FE7}"/>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3" name="Freeform: Shape 374">
              <a:extLst>
                <a:ext uri="{FF2B5EF4-FFF2-40B4-BE49-F238E27FC236}">
                  <a16:creationId xmlns:a16="http://schemas.microsoft.com/office/drawing/2014/main" id="{D6AF9C56-14CB-4A72-88AC-48E6217C2F3E}"/>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4" name="Freeform: Shape 375">
              <a:extLst>
                <a:ext uri="{FF2B5EF4-FFF2-40B4-BE49-F238E27FC236}">
                  <a16:creationId xmlns:a16="http://schemas.microsoft.com/office/drawing/2014/main" id="{D7354082-4990-489A-9AA0-A8F0215902C3}"/>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5" name="Freeform: Shape 376">
              <a:extLst>
                <a:ext uri="{FF2B5EF4-FFF2-40B4-BE49-F238E27FC236}">
                  <a16:creationId xmlns:a16="http://schemas.microsoft.com/office/drawing/2014/main" id="{0239CF44-EED5-40A0-AD42-40E3EFE9C9FA}"/>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6" name="Freeform: Shape 377">
              <a:extLst>
                <a:ext uri="{FF2B5EF4-FFF2-40B4-BE49-F238E27FC236}">
                  <a16:creationId xmlns:a16="http://schemas.microsoft.com/office/drawing/2014/main" id="{87CFF5FA-D180-4562-AE64-1B297013C928}"/>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7" name="Freeform: Shape 378">
              <a:extLst>
                <a:ext uri="{FF2B5EF4-FFF2-40B4-BE49-F238E27FC236}">
                  <a16:creationId xmlns:a16="http://schemas.microsoft.com/office/drawing/2014/main" id="{A6F50227-199C-4BF1-8B94-AB9705372F90}"/>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8" name="Freeform: Shape 379">
              <a:extLst>
                <a:ext uri="{FF2B5EF4-FFF2-40B4-BE49-F238E27FC236}">
                  <a16:creationId xmlns:a16="http://schemas.microsoft.com/office/drawing/2014/main" id="{8A54F0FA-4333-43C8-BF10-18AD12D2DBA9}"/>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9" name="Freeform: Shape 380">
              <a:extLst>
                <a:ext uri="{FF2B5EF4-FFF2-40B4-BE49-F238E27FC236}">
                  <a16:creationId xmlns:a16="http://schemas.microsoft.com/office/drawing/2014/main" id="{20357B2E-F21B-48B4-A61E-0DFAF884987A}"/>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70" name="Freeform: Shape 381">
              <a:extLst>
                <a:ext uri="{FF2B5EF4-FFF2-40B4-BE49-F238E27FC236}">
                  <a16:creationId xmlns:a16="http://schemas.microsoft.com/office/drawing/2014/main" id="{3DD0EC22-B8FC-4F90-B9B5-25BAB80C345C}"/>
                </a:ext>
              </a:extLst>
            </p:cNvPr>
            <p:cNvSpPr/>
            <p:nvPr/>
          </p:nvSpPr>
          <p:spPr>
            <a:xfrm>
              <a:off x="25618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grpSp>
      <p:sp>
        <p:nvSpPr>
          <p:cNvPr id="71" name="Freeform 184">
            <a:extLst>
              <a:ext uri="{FF2B5EF4-FFF2-40B4-BE49-F238E27FC236}">
                <a16:creationId xmlns:a16="http://schemas.microsoft.com/office/drawing/2014/main" id="{2A9C7268-6307-41C6-A0F6-0B30BFE12697}"/>
              </a:ext>
            </a:extLst>
          </p:cNvPr>
          <p:cNvSpPr/>
          <p:nvPr/>
        </p:nvSpPr>
        <p:spPr bwMode="auto">
          <a:xfrm>
            <a:off x="1768487" y="4017951"/>
            <a:ext cx="379455" cy="378220"/>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Semibold"/>
              <a:ea typeface="Segoe UI" pitchFamily="34" charset="0"/>
              <a:cs typeface="Segoe UI" pitchFamily="34" charset="0"/>
            </a:endParaRPr>
          </a:p>
        </p:txBody>
      </p:sp>
      <p:sp>
        <p:nvSpPr>
          <p:cNvPr id="72" name="Freeform 5">
            <a:extLst>
              <a:ext uri="{FF2B5EF4-FFF2-40B4-BE49-F238E27FC236}">
                <a16:creationId xmlns:a16="http://schemas.microsoft.com/office/drawing/2014/main" id="{0FA016AC-60CC-4362-9BA4-1AE6C82B1466}"/>
              </a:ext>
            </a:extLst>
          </p:cNvPr>
          <p:cNvSpPr>
            <a:spLocks noEditPoints="1"/>
          </p:cNvSpPr>
          <p:nvPr/>
        </p:nvSpPr>
        <p:spPr bwMode="auto">
          <a:xfrm>
            <a:off x="3238018" y="4089713"/>
            <a:ext cx="429985" cy="338395"/>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2"/>
          </a:solidFill>
          <a:ln w="0">
            <a:noFill/>
            <a:prstDash val="solid"/>
            <a:round/>
            <a:headEnd/>
            <a:tailEnd/>
          </a:ln>
        </p:spPr>
        <p:txBody>
          <a:bodyPr vert="horz" wrap="square" lIns="56027" tIns="28013" rIns="56027" bIns="28013" numCol="1" anchor="t" anchorCtr="0" compatLnSpc="1">
            <a:prstTxWarp prst="textNoShape">
              <a:avLst/>
            </a:prstTxWarp>
          </a:bodyPr>
          <a:lstStyle/>
          <a:p>
            <a:pPr defTabSz="672263" fontAlgn="base">
              <a:spcBef>
                <a:spcPct val="0"/>
              </a:spcBef>
              <a:spcAft>
                <a:spcPct val="0"/>
              </a:spcAft>
              <a:buClrTx/>
              <a:defRPr/>
            </a:pPr>
            <a:endParaRPr lang="en-US" sz="1765" kern="1200" dirty="0">
              <a:solidFill>
                <a:prstClr val="white"/>
              </a:solidFill>
              <a:latin typeface="Segoe UI"/>
              <a:ea typeface="+mn-ea"/>
              <a:cs typeface="+mn-cs"/>
            </a:endParaRPr>
          </a:p>
        </p:txBody>
      </p:sp>
      <p:sp>
        <p:nvSpPr>
          <p:cNvPr id="73" name="Freeform: Shape 72">
            <a:extLst>
              <a:ext uri="{FF2B5EF4-FFF2-40B4-BE49-F238E27FC236}">
                <a16:creationId xmlns:a16="http://schemas.microsoft.com/office/drawing/2014/main" id="{D182DFAC-92EA-4DEA-A693-97BB973B72A5}"/>
              </a:ext>
            </a:extLst>
          </p:cNvPr>
          <p:cNvSpPr/>
          <p:nvPr/>
        </p:nvSpPr>
        <p:spPr bwMode="auto">
          <a:xfrm>
            <a:off x="6621687" y="2457449"/>
            <a:ext cx="226375" cy="20963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A911DFC3-4E41-4652-803A-DF459F458C91}"/>
              </a:ext>
            </a:extLst>
          </p:cNvPr>
          <p:cNvGrpSpPr/>
          <p:nvPr/>
        </p:nvGrpSpPr>
        <p:grpSpPr>
          <a:xfrm>
            <a:off x="508882" y="4037470"/>
            <a:ext cx="296691" cy="303548"/>
            <a:chOff x="9811238" y="3590465"/>
            <a:chExt cx="319867" cy="327259"/>
          </a:xfrm>
          <a:solidFill>
            <a:schemeClr val="accent2"/>
          </a:solidFill>
        </p:grpSpPr>
        <p:sp>
          <p:nvSpPr>
            <p:cNvPr id="75" name="Freeform: Shape 74">
              <a:extLst>
                <a:ext uri="{FF2B5EF4-FFF2-40B4-BE49-F238E27FC236}">
                  <a16:creationId xmlns:a16="http://schemas.microsoft.com/office/drawing/2014/main" id="{9839E0A7-4D81-442A-A4BE-B8D11B8CF9F2}"/>
                </a:ext>
              </a:extLst>
            </p:cNvPr>
            <p:cNvSpPr/>
            <p:nvPr/>
          </p:nvSpPr>
          <p:spPr>
            <a:xfrm>
              <a:off x="9811238" y="3590465"/>
              <a:ext cx="174717" cy="288955"/>
            </a:xfrm>
            <a:custGeom>
              <a:avLst/>
              <a:gdLst>
                <a:gd name="connsiteX0" fmla="*/ 3554 w 174717"/>
                <a:gd name="connsiteY0" fmla="*/ 3554 h 288955"/>
                <a:gd name="connsiteX1" fmla="*/ 3554 w 174717"/>
                <a:gd name="connsiteY1" fmla="*/ 289149 h 288955"/>
                <a:gd name="connsiteX2" fmla="*/ 69408 w 174717"/>
                <a:gd name="connsiteY2" fmla="*/ 289149 h 288955"/>
                <a:gd name="connsiteX3" fmla="*/ 69408 w 174717"/>
                <a:gd name="connsiteY3" fmla="*/ 35809 h 288955"/>
                <a:gd name="connsiteX4" fmla="*/ 175583 w 174717"/>
                <a:gd name="connsiteY4" fmla="*/ 35809 h 288955"/>
                <a:gd name="connsiteX5" fmla="*/ 152063 w 174717"/>
                <a:gd name="connsiteY5" fmla="*/ 3554 h 28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17" h="288955">
                  <a:moveTo>
                    <a:pt x="3554" y="3554"/>
                  </a:moveTo>
                  <a:lnTo>
                    <a:pt x="3554" y="289149"/>
                  </a:lnTo>
                  <a:lnTo>
                    <a:pt x="69408" y="289149"/>
                  </a:lnTo>
                  <a:lnTo>
                    <a:pt x="69408" y="35809"/>
                  </a:lnTo>
                  <a:lnTo>
                    <a:pt x="175583" y="35809"/>
                  </a:lnTo>
                  <a:lnTo>
                    <a:pt x="152063"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76" name="Freeform: Shape 75">
              <a:extLst>
                <a:ext uri="{FF2B5EF4-FFF2-40B4-BE49-F238E27FC236}">
                  <a16:creationId xmlns:a16="http://schemas.microsoft.com/office/drawing/2014/main" id="{C6904FF7-CC85-497E-88E5-B43E033B1006}"/>
                </a:ext>
              </a:extLst>
            </p:cNvPr>
            <p:cNvSpPr/>
            <p:nvPr/>
          </p:nvSpPr>
          <p:spPr>
            <a:xfrm>
              <a:off x="9902628" y="3648928"/>
              <a:ext cx="228477" cy="268796"/>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7" name="Group 76">
            <a:extLst>
              <a:ext uri="{FF2B5EF4-FFF2-40B4-BE49-F238E27FC236}">
                <a16:creationId xmlns:a16="http://schemas.microsoft.com/office/drawing/2014/main" id="{26C137C1-09D6-4AC5-BE4C-F53DF98C16BC}"/>
              </a:ext>
            </a:extLst>
          </p:cNvPr>
          <p:cNvGrpSpPr/>
          <p:nvPr/>
        </p:nvGrpSpPr>
        <p:grpSpPr>
          <a:xfrm>
            <a:off x="420193" y="1758687"/>
            <a:ext cx="530503" cy="282689"/>
            <a:chOff x="720608" y="2584475"/>
            <a:chExt cx="707337" cy="376918"/>
          </a:xfrm>
          <a:solidFill>
            <a:schemeClr val="accent2"/>
          </a:solidFill>
        </p:grpSpPr>
        <p:grpSp>
          <p:nvGrpSpPr>
            <p:cNvPr id="78" name="Group 77">
              <a:extLst>
                <a:ext uri="{FF2B5EF4-FFF2-40B4-BE49-F238E27FC236}">
                  <a16:creationId xmlns:a16="http://schemas.microsoft.com/office/drawing/2014/main" id="{6DE0D572-1770-4DA4-BC94-2A3E3215FA59}"/>
                </a:ext>
              </a:extLst>
            </p:cNvPr>
            <p:cNvGrpSpPr/>
            <p:nvPr/>
          </p:nvGrpSpPr>
          <p:grpSpPr>
            <a:xfrm>
              <a:off x="1163839" y="2690586"/>
              <a:ext cx="264106" cy="175844"/>
              <a:chOff x="6762375" y="3829434"/>
              <a:chExt cx="264106" cy="175844"/>
            </a:xfrm>
            <a:grpFill/>
          </p:grpSpPr>
          <p:sp>
            <p:nvSpPr>
              <p:cNvPr id="84" name="Freeform: Shape 83">
                <a:extLst>
                  <a:ext uri="{FF2B5EF4-FFF2-40B4-BE49-F238E27FC236}">
                    <a16:creationId xmlns:a16="http://schemas.microsoft.com/office/drawing/2014/main" id="{DC6F905F-A7AF-412E-A591-4983039AC7D9}"/>
                  </a:ext>
                </a:extLst>
              </p:cNvPr>
              <p:cNvSpPr/>
              <p:nvPr/>
            </p:nvSpPr>
            <p:spPr>
              <a:xfrm>
                <a:off x="6762375" y="3829434"/>
                <a:ext cx="135787" cy="149366"/>
              </a:xfrm>
              <a:custGeom>
                <a:avLst/>
                <a:gdLst>
                  <a:gd name="connsiteX0" fmla="*/ 82490 w 135787"/>
                  <a:gd name="connsiteY0" fmla="*/ 146311 h 149365"/>
                  <a:gd name="connsiteX1" fmla="*/ 82490 w 135787"/>
                  <a:gd name="connsiteY1" fmla="*/ 57370 h 149365"/>
                  <a:gd name="connsiteX2" fmla="*/ 113722 w 135787"/>
                  <a:gd name="connsiteY2" fmla="*/ 87922 h 149365"/>
                  <a:gd name="connsiteX3" fmla="*/ 132732 w 135787"/>
                  <a:gd name="connsiteY3" fmla="*/ 68912 h 149365"/>
                  <a:gd name="connsiteX4" fmla="*/ 112364 w 135787"/>
                  <a:gd name="connsiteY4" fmla="*/ 48544 h 149365"/>
                  <a:gd name="connsiteX5" fmla="*/ 68912 w 135787"/>
                  <a:gd name="connsiteY5" fmla="*/ 5092 h 149365"/>
                  <a:gd name="connsiteX6" fmla="*/ 25460 w 135787"/>
                  <a:gd name="connsiteY6" fmla="*/ 48544 h 149365"/>
                  <a:gd name="connsiteX7" fmla="*/ 5092 w 135787"/>
                  <a:gd name="connsiteY7" fmla="*/ 68912 h 149365"/>
                  <a:gd name="connsiteX8" fmla="*/ 24102 w 135787"/>
                  <a:gd name="connsiteY8" fmla="*/ 87922 h 149365"/>
                  <a:gd name="connsiteX9" fmla="*/ 55333 w 135787"/>
                  <a:gd name="connsiteY9" fmla="*/ 57370 h 149365"/>
                  <a:gd name="connsiteX10" fmla="*/ 55333 w 135787"/>
                  <a:gd name="connsiteY10" fmla="*/ 146311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0" y="146311"/>
                    </a:moveTo>
                    <a:lnTo>
                      <a:pt x="82490" y="57370"/>
                    </a:lnTo>
                    <a:lnTo>
                      <a:pt x="113722" y="87922"/>
                    </a:lnTo>
                    <a:lnTo>
                      <a:pt x="132732" y="68912"/>
                    </a:lnTo>
                    <a:lnTo>
                      <a:pt x="112364" y="48544"/>
                    </a:lnTo>
                    <a:lnTo>
                      <a:pt x="68912" y="5092"/>
                    </a:lnTo>
                    <a:lnTo>
                      <a:pt x="25460" y="48544"/>
                    </a:lnTo>
                    <a:lnTo>
                      <a:pt x="5092" y="68912"/>
                    </a:lnTo>
                    <a:lnTo>
                      <a:pt x="24102" y="87922"/>
                    </a:lnTo>
                    <a:lnTo>
                      <a:pt x="55333" y="57370"/>
                    </a:lnTo>
                    <a:lnTo>
                      <a:pt x="55333" y="146311"/>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5" name="Freeform: Shape 84">
                <a:extLst>
                  <a:ext uri="{FF2B5EF4-FFF2-40B4-BE49-F238E27FC236}">
                    <a16:creationId xmlns:a16="http://schemas.microsoft.com/office/drawing/2014/main" id="{BCAEA64A-BC68-4B72-902C-60B2AF176497}"/>
                  </a:ext>
                </a:extLst>
              </p:cNvPr>
              <p:cNvSpPr/>
              <p:nvPr/>
            </p:nvSpPr>
            <p:spPr>
              <a:xfrm>
                <a:off x="6890694" y="3855912"/>
                <a:ext cx="135787" cy="149366"/>
              </a:xfrm>
              <a:custGeom>
                <a:avLst/>
                <a:gdLst>
                  <a:gd name="connsiteX0" fmla="*/ 82491 w 135787"/>
                  <a:gd name="connsiteY0" fmla="*/ 5092 h 149365"/>
                  <a:gd name="connsiteX1" fmla="*/ 55333 w 135787"/>
                  <a:gd name="connsiteY1" fmla="*/ 5092 h 149365"/>
                  <a:gd name="connsiteX2" fmla="*/ 55333 w 135787"/>
                  <a:gd name="connsiteY2" fmla="*/ 22065 h 149365"/>
                  <a:gd name="connsiteX3" fmla="*/ 55333 w 135787"/>
                  <a:gd name="connsiteY3" fmla="*/ 94033 h 149365"/>
                  <a:gd name="connsiteX4" fmla="*/ 24102 w 135787"/>
                  <a:gd name="connsiteY4" fmla="*/ 63481 h 149365"/>
                  <a:gd name="connsiteX5" fmla="*/ 5092 w 135787"/>
                  <a:gd name="connsiteY5" fmla="*/ 82491 h 149365"/>
                  <a:gd name="connsiteX6" fmla="*/ 68912 w 135787"/>
                  <a:gd name="connsiteY6" fmla="*/ 146311 h 149365"/>
                  <a:gd name="connsiteX7" fmla="*/ 132732 w 135787"/>
                  <a:gd name="connsiteY7" fmla="*/ 82491 h 149365"/>
                  <a:gd name="connsiteX8" fmla="*/ 113722 w 135787"/>
                  <a:gd name="connsiteY8" fmla="*/ 63481 h 149365"/>
                  <a:gd name="connsiteX9" fmla="*/ 82491 w 135787"/>
                  <a:gd name="connsiteY9" fmla="*/ 94033 h 149365"/>
                  <a:gd name="connsiteX10" fmla="*/ 82491 w 135787"/>
                  <a:gd name="connsiteY10" fmla="*/ 22065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1" y="5092"/>
                    </a:moveTo>
                    <a:lnTo>
                      <a:pt x="55333" y="5092"/>
                    </a:lnTo>
                    <a:lnTo>
                      <a:pt x="55333" y="22065"/>
                    </a:lnTo>
                    <a:lnTo>
                      <a:pt x="55333" y="94033"/>
                    </a:lnTo>
                    <a:lnTo>
                      <a:pt x="24102" y="63481"/>
                    </a:lnTo>
                    <a:lnTo>
                      <a:pt x="5092" y="82491"/>
                    </a:lnTo>
                    <a:lnTo>
                      <a:pt x="68912" y="146311"/>
                    </a:lnTo>
                    <a:lnTo>
                      <a:pt x="132732" y="82491"/>
                    </a:lnTo>
                    <a:lnTo>
                      <a:pt x="113722" y="63481"/>
                    </a:lnTo>
                    <a:lnTo>
                      <a:pt x="82491" y="94033"/>
                    </a:lnTo>
                    <a:lnTo>
                      <a:pt x="82491" y="22065"/>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9" name="Group 78">
              <a:extLst>
                <a:ext uri="{FF2B5EF4-FFF2-40B4-BE49-F238E27FC236}">
                  <a16:creationId xmlns:a16="http://schemas.microsoft.com/office/drawing/2014/main" id="{3A00486F-98DC-4307-AA77-7FEB1D7E9864}"/>
                </a:ext>
              </a:extLst>
            </p:cNvPr>
            <p:cNvGrpSpPr/>
            <p:nvPr/>
          </p:nvGrpSpPr>
          <p:grpSpPr>
            <a:xfrm>
              <a:off x="720608" y="2584475"/>
              <a:ext cx="342218" cy="376918"/>
              <a:chOff x="9770267" y="4455546"/>
              <a:chExt cx="342218" cy="376918"/>
            </a:xfrm>
            <a:grpFill/>
          </p:grpSpPr>
          <p:sp>
            <p:nvSpPr>
              <p:cNvPr id="80" name="Freeform: Shape 79">
                <a:extLst>
                  <a:ext uri="{FF2B5EF4-FFF2-40B4-BE49-F238E27FC236}">
                    <a16:creationId xmlns:a16="http://schemas.microsoft.com/office/drawing/2014/main" id="{0333F46B-0BB1-41B7-82A9-5BFDDBA9AD12}"/>
                  </a:ext>
                </a:extLst>
              </p:cNvPr>
              <p:cNvSpPr/>
              <p:nvPr/>
            </p:nvSpPr>
            <p:spPr>
              <a:xfrm>
                <a:off x="9771627" y="4730410"/>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4 w 340178"/>
                  <a:gd name="connsiteY14" fmla="*/ 96271 h 102053"/>
                  <a:gd name="connsiteX15" fmla="*/ 171110 w 340178"/>
                  <a:gd name="connsiteY15" fmla="*/ 96951 h 102053"/>
                  <a:gd name="connsiteX16" fmla="*/ 201726 w 340178"/>
                  <a:gd name="connsiteY16" fmla="*/ 96271 h 102053"/>
                  <a:gd name="connsiteX17" fmla="*/ 233702 w 340178"/>
                  <a:gd name="connsiteY17" fmla="*/ 93549 h 102053"/>
                  <a:gd name="connsiteX18" fmla="*/ 265680 w 340178"/>
                  <a:gd name="connsiteY18" fmla="*/ 88106 h 102053"/>
                  <a:gd name="connsiteX19" fmla="*/ 294934 w 340178"/>
                  <a:gd name="connsiteY19" fmla="*/ 7994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6874"/>
                      <a:pt x="56129" y="24153"/>
                      <a:pt x="42522" y="20071"/>
                    </a:cubicBezTo>
                    <a:cubicBezTo>
                      <a:pt x="28915" y="15988"/>
                      <a:pt x="15988" y="11226"/>
                      <a:pt x="5103" y="5103"/>
                    </a:cubicBezTo>
                    <a:lnTo>
                      <a:pt x="5103" y="51367"/>
                    </a:lnTo>
                    <a:cubicBezTo>
                      <a:pt x="5103" y="54769"/>
                      <a:pt x="6463" y="58170"/>
                      <a:pt x="9865" y="60892"/>
                    </a:cubicBezTo>
                    <a:cubicBezTo>
                      <a:pt x="13267" y="63613"/>
                      <a:pt x="17349" y="67015"/>
                      <a:pt x="21431" y="69056"/>
                    </a:cubicBezTo>
                    <a:cubicBezTo>
                      <a:pt x="26194" y="71778"/>
                      <a:pt x="30957" y="73819"/>
                      <a:pt x="35719" y="75860"/>
                    </a:cubicBezTo>
                    <a:cubicBezTo>
                      <a:pt x="40481" y="77901"/>
                      <a:pt x="44564" y="79262"/>
                      <a:pt x="47284" y="79942"/>
                    </a:cubicBezTo>
                    <a:cubicBezTo>
                      <a:pt x="56129" y="83344"/>
                      <a:pt x="66335" y="86065"/>
                      <a:pt x="76540" y="88106"/>
                    </a:cubicBezTo>
                    <a:cubicBezTo>
                      <a:pt x="86745" y="90147"/>
                      <a:pt x="97631" y="92188"/>
                      <a:pt x="108517" y="93549"/>
                    </a:cubicBezTo>
                    <a:cubicBezTo>
                      <a:pt x="119403" y="94910"/>
                      <a:pt x="130288" y="95590"/>
                      <a:pt x="140494" y="96271"/>
                    </a:cubicBezTo>
                    <a:cubicBezTo>
                      <a:pt x="151379" y="96951"/>
                      <a:pt x="161585" y="96951"/>
                      <a:pt x="171110" y="96951"/>
                    </a:cubicBezTo>
                    <a:cubicBezTo>
                      <a:pt x="180635" y="96951"/>
                      <a:pt x="191521" y="96951"/>
                      <a:pt x="201726" y="96271"/>
                    </a:cubicBezTo>
                    <a:cubicBezTo>
                      <a:pt x="212611" y="95590"/>
                      <a:pt x="223497" y="94910"/>
                      <a:pt x="233702" y="93549"/>
                    </a:cubicBezTo>
                    <a:cubicBezTo>
                      <a:pt x="244588" y="92188"/>
                      <a:pt x="254793" y="90827"/>
                      <a:pt x="265680" y="88106"/>
                    </a:cubicBezTo>
                    <a:cubicBezTo>
                      <a:pt x="275885" y="86065"/>
                      <a:pt x="286090" y="83344"/>
                      <a:pt x="294934" y="79942"/>
                    </a:cubicBezTo>
                    <a:cubicBezTo>
                      <a:pt x="297656" y="79262"/>
                      <a:pt x="301738" y="77220"/>
                      <a:pt x="306501" y="75860"/>
                    </a:cubicBezTo>
                    <a:cubicBezTo>
                      <a:pt x="311263" y="73819"/>
                      <a:pt x="316025" y="71778"/>
                      <a:pt x="320788" y="69056"/>
                    </a:cubicBezTo>
                    <a:cubicBezTo>
                      <a:pt x="325551" y="66335"/>
                      <a:pt x="329633" y="63613"/>
                      <a:pt x="332354" y="60892"/>
                    </a:cubicBezTo>
                    <a:cubicBezTo>
                      <a:pt x="335756" y="58170"/>
                      <a:pt x="337117" y="54769"/>
                      <a:pt x="337117" y="51367"/>
                    </a:cubicBezTo>
                    <a:lnTo>
                      <a:pt x="337117" y="5103"/>
                    </a:lnTo>
                    <a:cubicBezTo>
                      <a:pt x="326231" y="11226"/>
                      <a:pt x="313985" y="15988"/>
                      <a:pt x="299697" y="20071"/>
                    </a:cubicBezTo>
                    <a:cubicBezTo>
                      <a:pt x="286090" y="23472"/>
                      <a:pt x="271802" y="26874"/>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1" name="Freeform: Shape 80">
                <a:extLst>
                  <a:ext uri="{FF2B5EF4-FFF2-40B4-BE49-F238E27FC236}">
                    <a16:creationId xmlns:a16="http://schemas.microsoft.com/office/drawing/2014/main" id="{92B96765-512E-45AE-8C68-1B5F93434912}"/>
                  </a:ext>
                </a:extLst>
              </p:cNvPr>
              <p:cNvSpPr/>
              <p:nvPr/>
            </p:nvSpPr>
            <p:spPr>
              <a:xfrm>
                <a:off x="9770267" y="4546033"/>
                <a:ext cx="340178" cy="102054"/>
              </a:xfrm>
              <a:custGeom>
                <a:avLst/>
                <a:gdLst>
                  <a:gd name="connsiteX0" fmla="*/ 258195 w 340178"/>
                  <a:gd name="connsiteY0" fmla="*/ 29596 h 102053"/>
                  <a:gd name="connsiteX1" fmla="*/ 213292 w 340178"/>
                  <a:gd name="connsiteY1" fmla="*/ 35038 h 102053"/>
                  <a:gd name="connsiteX2" fmla="*/ 171790 w 340178"/>
                  <a:gd name="connsiteY2" fmla="*/ 36399 h 102053"/>
                  <a:gd name="connsiteX3" fmla="*/ 130288 w 340178"/>
                  <a:gd name="connsiteY3" fmla="*/ 35038 h 102053"/>
                  <a:gd name="connsiteX4" fmla="*/ 85384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3 w 340178"/>
                  <a:gd name="connsiteY14" fmla="*/ 96270 h 102053"/>
                  <a:gd name="connsiteX15" fmla="*/ 171109 w 340178"/>
                  <a:gd name="connsiteY15" fmla="*/ 96951 h 102053"/>
                  <a:gd name="connsiteX16" fmla="*/ 201725 w 340178"/>
                  <a:gd name="connsiteY16" fmla="*/ 96270 h 102053"/>
                  <a:gd name="connsiteX17" fmla="*/ 233702 w 340178"/>
                  <a:gd name="connsiteY17" fmla="*/ 93549 h 102053"/>
                  <a:gd name="connsiteX18" fmla="*/ 265679 w 340178"/>
                  <a:gd name="connsiteY18" fmla="*/ 88106 h 102053"/>
                  <a:gd name="connsiteX19" fmla="*/ 294934 w 340178"/>
                  <a:gd name="connsiteY19" fmla="*/ 79942 h 102053"/>
                  <a:gd name="connsiteX20" fmla="*/ 306500 w 340178"/>
                  <a:gd name="connsiteY20" fmla="*/ 75860 h 102053"/>
                  <a:gd name="connsiteX21" fmla="*/ 320788 w 340178"/>
                  <a:gd name="connsiteY21" fmla="*/ 69056 h 102053"/>
                  <a:gd name="connsiteX22" fmla="*/ 332354 w 340178"/>
                  <a:gd name="connsiteY22" fmla="*/ 60892 h 102053"/>
                  <a:gd name="connsiteX23" fmla="*/ 337116 w 340178"/>
                  <a:gd name="connsiteY23" fmla="*/ 51367 h 102053"/>
                  <a:gd name="connsiteX24" fmla="*/ 337116 w 340178"/>
                  <a:gd name="connsiteY24" fmla="*/ 5103 h 102053"/>
                  <a:gd name="connsiteX25" fmla="*/ 299697 w 340178"/>
                  <a:gd name="connsiteY25" fmla="*/ 20071 h 102053"/>
                  <a:gd name="connsiteX26" fmla="*/ 25819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8195" y="29596"/>
                    </a:moveTo>
                    <a:cubicBezTo>
                      <a:pt x="243228" y="32317"/>
                      <a:pt x="228259" y="33678"/>
                      <a:pt x="213292" y="35038"/>
                    </a:cubicBezTo>
                    <a:cubicBezTo>
                      <a:pt x="198323" y="36399"/>
                      <a:pt x="184716" y="36399"/>
                      <a:pt x="171790" y="36399"/>
                    </a:cubicBezTo>
                    <a:cubicBezTo>
                      <a:pt x="158863" y="36399"/>
                      <a:pt x="145256" y="35719"/>
                      <a:pt x="130288" y="35038"/>
                    </a:cubicBezTo>
                    <a:cubicBezTo>
                      <a:pt x="115320" y="33678"/>
                      <a:pt x="100353" y="32317"/>
                      <a:pt x="85384" y="29596"/>
                    </a:cubicBezTo>
                    <a:cubicBezTo>
                      <a:pt x="70417" y="26874"/>
                      <a:pt x="56129" y="24153"/>
                      <a:pt x="42522" y="20071"/>
                    </a:cubicBezTo>
                    <a:cubicBezTo>
                      <a:pt x="28915" y="15988"/>
                      <a:pt x="16668" y="11226"/>
                      <a:pt x="5103" y="5103"/>
                    </a:cubicBezTo>
                    <a:lnTo>
                      <a:pt x="5103" y="51367"/>
                    </a:lnTo>
                    <a:cubicBezTo>
                      <a:pt x="5103" y="54769"/>
                      <a:pt x="6463" y="57490"/>
                      <a:pt x="9865" y="60892"/>
                    </a:cubicBezTo>
                    <a:cubicBezTo>
                      <a:pt x="13267" y="64294"/>
                      <a:pt x="17349" y="67015"/>
                      <a:pt x="21431" y="69056"/>
                    </a:cubicBezTo>
                    <a:cubicBezTo>
                      <a:pt x="26194" y="71778"/>
                      <a:pt x="30956" y="73819"/>
                      <a:pt x="35719" y="75860"/>
                    </a:cubicBezTo>
                    <a:cubicBezTo>
                      <a:pt x="40481" y="77901"/>
                      <a:pt x="44563" y="79262"/>
                      <a:pt x="47284" y="79942"/>
                    </a:cubicBezTo>
                    <a:cubicBezTo>
                      <a:pt x="56810" y="83344"/>
                      <a:pt x="66335" y="86065"/>
                      <a:pt x="76540" y="88106"/>
                    </a:cubicBezTo>
                    <a:cubicBezTo>
                      <a:pt x="86745" y="90147"/>
                      <a:pt x="97631" y="92188"/>
                      <a:pt x="108517" y="93549"/>
                    </a:cubicBezTo>
                    <a:cubicBezTo>
                      <a:pt x="119402" y="94910"/>
                      <a:pt x="129607" y="95590"/>
                      <a:pt x="140493" y="96270"/>
                    </a:cubicBezTo>
                    <a:cubicBezTo>
                      <a:pt x="151379" y="96951"/>
                      <a:pt x="161585" y="96951"/>
                      <a:pt x="171109" y="96951"/>
                    </a:cubicBezTo>
                    <a:cubicBezTo>
                      <a:pt x="181314" y="96951"/>
                      <a:pt x="191520" y="96951"/>
                      <a:pt x="201725" y="96270"/>
                    </a:cubicBezTo>
                    <a:cubicBezTo>
                      <a:pt x="212611" y="95590"/>
                      <a:pt x="222817" y="94910"/>
                      <a:pt x="233702" y="93549"/>
                    </a:cubicBezTo>
                    <a:cubicBezTo>
                      <a:pt x="244588" y="92188"/>
                      <a:pt x="254793" y="90147"/>
                      <a:pt x="265679" y="88106"/>
                    </a:cubicBezTo>
                    <a:cubicBezTo>
                      <a:pt x="275884" y="86065"/>
                      <a:pt x="286090" y="83344"/>
                      <a:pt x="294934" y="79942"/>
                    </a:cubicBezTo>
                    <a:cubicBezTo>
                      <a:pt x="297656" y="79262"/>
                      <a:pt x="301738" y="77221"/>
                      <a:pt x="306500" y="75860"/>
                    </a:cubicBezTo>
                    <a:cubicBezTo>
                      <a:pt x="311263" y="73819"/>
                      <a:pt x="316025" y="71778"/>
                      <a:pt x="320788" y="69056"/>
                    </a:cubicBezTo>
                    <a:cubicBezTo>
                      <a:pt x="325551" y="66335"/>
                      <a:pt x="329633" y="63613"/>
                      <a:pt x="332354" y="60892"/>
                    </a:cubicBezTo>
                    <a:cubicBezTo>
                      <a:pt x="335756" y="57490"/>
                      <a:pt x="337116" y="54769"/>
                      <a:pt x="337116" y="51367"/>
                    </a:cubicBezTo>
                    <a:lnTo>
                      <a:pt x="337116" y="5103"/>
                    </a:lnTo>
                    <a:cubicBezTo>
                      <a:pt x="326231" y="11226"/>
                      <a:pt x="313984" y="15988"/>
                      <a:pt x="299697" y="20071"/>
                    </a:cubicBezTo>
                    <a:cubicBezTo>
                      <a:pt x="287451" y="24153"/>
                      <a:pt x="273163" y="27555"/>
                      <a:pt x="25819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2" name="Freeform: Shape 81">
                <a:extLst>
                  <a:ext uri="{FF2B5EF4-FFF2-40B4-BE49-F238E27FC236}">
                    <a16:creationId xmlns:a16="http://schemas.microsoft.com/office/drawing/2014/main" id="{76583F04-6130-4270-BF52-849E0C663C0D}"/>
                  </a:ext>
                </a:extLst>
              </p:cNvPr>
              <p:cNvSpPr/>
              <p:nvPr/>
            </p:nvSpPr>
            <p:spPr>
              <a:xfrm>
                <a:off x="9772307" y="4455546"/>
                <a:ext cx="340178" cy="95250"/>
              </a:xfrm>
              <a:custGeom>
                <a:avLst/>
                <a:gdLst>
                  <a:gd name="connsiteX0" fmla="*/ 320108 w 340178"/>
                  <a:gd name="connsiteY0" fmla="*/ 32317 h 95249"/>
                  <a:gd name="connsiteX1" fmla="*/ 305821 w 340178"/>
                  <a:gd name="connsiteY1" fmla="*/ 25513 h 95249"/>
                  <a:gd name="connsiteX2" fmla="*/ 294254 w 340178"/>
                  <a:gd name="connsiteY2" fmla="*/ 21431 h 95249"/>
                  <a:gd name="connsiteX3" fmla="*/ 264999 w 340178"/>
                  <a:gd name="connsiteY3" fmla="*/ 13947 h 95249"/>
                  <a:gd name="connsiteX4" fmla="*/ 233022 w 340178"/>
                  <a:gd name="connsiteY4" fmla="*/ 8504 h 95249"/>
                  <a:gd name="connsiteX5" fmla="*/ 201046 w 340178"/>
                  <a:gd name="connsiteY5" fmla="*/ 5783 h 95249"/>
                  <a:gd name="connsiteX6" fmla="*/ 170430 w 340178"/>
                  <a:gd name="connsiteY6" fmla="*/ 5103 h 95249"/>
                  <a:gd name="connsiteX7" fmla="*/ 139814 w 340178"/>
                  <a:gd name="connsiteY7" fmla="*/ 5783 h 95249"/>
                  <a:gd name="connsiteX8" fmla="*/ 107836 w 340178"/>
                  <a:gd name="connsiteY8" fmla="*/ 8504 h 95249"/>
                  <a:gd name="connsiteX9" fmla="*/ 76540 w 340178"/>
                  <a:gd name="connsiteY9" fmla="*/ 13947 h 95249"/>
                  <a:gd name="connsiteX10" fmla="*/ 47285 w 340178"/>
                  <a:gd name="connsiteY10" fmla="*/ 21431 h 95249"/>
                  <a:gd name="connsiteX11" fmla="*/ 35719 w 340178"/>
                  <a:gd name="connsiteY11" fmla="*/ 25513 h 95249"/>
                  <a:gd name="connsiteX12" fmla="*/ 21431 w 340178"/>
                  <a:gd name="connsiteY12" fmla="*/ 32317 h 95249"/>
                  <a:gd name="connsiteX13" fmla="*/ 9866 w 340178"/>
                  <a:gd name="connsiteY13" fmla="*/ 40481 h 95249"/>
                  <a:gd name="connsiteX14" fmla="*/ 5103 w 340178"/>
                  <a:gd name="connsiteY14" fmla="*/ 50006 h 95249"/>
                  <a:gd name="connsiteX15" fmla="*/ 5783 w 340178"/>
                  <a:gd name="connsiteY15" fmla="*/ 53408 h 95249"/>
                  <a:gd name="connsiteX16" fmla="*/ 7824 w 340178"/>
                  <a:gd name="connsiteY16" fmla="*/ 56810 h 95249"/>
                  <a:gd name="connsiteX17" fmla="*/ 25513 w 340178"/>
                  <a:gd name="connsiteY17" fmla="*/ 70417 h 95249"/>
                  <a:gd name="connsiteX18" fmla="*/ 51367 w 340178"/>
                  <a:gd name="connsiteY18" fmla="*/ 80622 h 95249"/>
                  <a:gd name="connsiteX19" fmla="*/ 81983 w 340178"/>
                  <a:gd name="connsiteY19" fmla="*/ 88106 h 95249"/>
                  <a:gd name="connsiteX20" fmla="*/ 114640 w 340178"/>
                  <a:gd name="connsiteY20" fmla="*/ 92869 h 95249"/>
                  <a:gd name="connsiteX21" fmla="*/ 145256 w 340178"/>
                  <a:gd name="connsiteY21" fmla="*/ 95590 h 95249"/>
                  <a:gd name="connsiteX22" fmla="*/ 171790 w 340178"/>
                  <a:gd name="connsiteY22" fmla="*/ 96270 h 95249"/>
                  <a:gd name="connsiteX23" fmla="*/ 198324 w 340178"/>
                  <a:gd name="connsiteY23" fmla="*/ 95590 h 95249"/>
                  <a:gd name="connsiteX24" fmla="*/ 228940 w 340178"/>
                  <a:gd name="connsiteY24" fmla="*/ 92869 h 95249"/>
                  <a:gd name="connsiteX25" fmla="*/ 261598 w 340178"/>
                  <a:gd name="connsiteY25" fmla="*/ 88106 h 95249"/>
                  <a:gd name="connsiteX26" fmla="*/ 292214 w 340178"/>
                  <a:gd name="connsiteY26" fmla="*/ 80622 h 95249"/>
                  <a:gd name="connsiteX27" fmla="*/ 318067 w 340178"/>
                  <a:gd name="connsiteY27" fmla="*/ 70417 h 95249"/>
                  <a:gd name="connsiteX28" fmla="*/ 335756 w 340178"/>
                  <a:gd name="connsiteY28" fmla="*/ 56810 h 95249"/>
                  <a:gd name="connsiteX29" fmla="*/ 337797 w 340178"/>
                  <a:gd name="connsiteY29" fmla="*/ 53408 h 95249"/>
                  <a:gd name="connsiteX30" fmla="*/ 338477 w 340178"/>
                  <a:gd name="connsiteY30" fmla="*/ 50006 h 95249"/>
                  <a:gd name="connsiteX31" fmla="*/ 333715 w 340178"/>
                  <a:gd name="connsiteY31" fmla="*/ 40481 h 95249"/>
                  <a:gd name="connsiteX32" fmla="*/ 320108 w 340178"/>
                  <a:gd name="connsiteY32" fmla="*/ 32317 h 9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0178" h="95249">
                    <a:moveTo>
                      <a:pt x="320108" y="32317"/>
                    </a:moveTo>
                    <a:cubicBezTo>
                      <a:pt x="315345" y="29596"/>
                      <a:pt x="310583" y="27554"/>
                      <a:pt x="305821" y="25513"/>
                    </a:cubicBezTo>
                    <a:cubicBezTo>
                      <a:pt x="301058" y="23472"/>
                      <a:pt x="296976" y="22112"/>
                      <a:pt x="294254" y="21431"/>
                    </a:cubicBezTo>
                    <a:cubicBezTo>
                      <a:pt x="284729" y="18710"/>
                      <a:pt x="275205" y="15988"/>
                      <a:pt x="264999" y="13947"/>
                    </a:cubicBezTo>
                    <a:cubicBezTo>
                      <a:pt x="254794" y="11906"/>
                      <a:pt x="243908" y="9865"/>
                      <a:pt x="233022" y="8504"/>
                    </a:cubicBezTo>
                    <a:cubicBezTo>
                      <a:pt x="222137" y="7144"/>
                      <a:pt x="211931" y="6463"/>
                      <a:pt x="201046" y="5783"/>
                    </a:cubicBezTo>
                    <a:cubicBezTo>
                      <a:pt x="190160" y="5103"/>
                      <a:pt x="179955" y="5103"/>
                      <a:pt x="170430" y="5103"/>
                    </a:cubicBezTo>
                    <a:cubicBezTo>
                      <a:pt x="160905" y="5103"/>
                      <a:pt x="150019" y="5103"/>
                      <a:pt x="139814" y="5783"/>
                    </a:cubicBezTo>
                    <a:cubicBezTo>
                      <a:pt x="128928" y="6463"/>
                      <a:pt x="118723" y="7144"/>
                      <a:pt x="107836" y="8504"/>
                    </a:cubicBezTo>
                    <a:cubicBezTo>
                      <a:pt x="96951" y="9865"/>
                      <a:pt x="86745" y="11906"/>
                      <a:pt x="76540" y="13947"/>
                    </a:cubicBezTo>
                    <a:cubicBezTo>
                      <a:pt x="66335" y="15988"/>
                      <a:pt x="56129" y="18710"/>
                      <a:pt x="47285" y="21431"/>
                    </a:cubicBezTo>
                    <a:cubicBezTo>
                      <a:pt x="44564" y="22112"/>
                      <a:pt x="40482" y="24153"/>
                      <a:pt x="35719" y="25513"/>
                    </a:cubicBezTo>
                    <a:cubicBezTo>
                      <a:pt x="30957" y="27554"/>
                      <a:pt x="26194" y="29596"/>
                      <a:pt x="21431" y="32317"/>
                    </a:cubicBezTo>
                    <a:cubicBezTo>
                      <a:pt x="16669" y="35038"/>
                      <a:pt x="12586" y="37760"/>
                      <a:pt x="9866" y="40481"/>
                    </a:cubicBezTo>
                    <a:cubicBezTo>
                      <a:pt x="6464" y="43883"/>
                      <a:pt x="5103" y="46604"/>
                      <a:pt x="5103" y="50006"/>
                    </a:cubicBezTo>
                    <a:cubicBezTo>
                      <a:pt x="5103" y="51367"/>
                      <a:pt x="5103" y="52728"/>
                      <a:pt x="5783" y="53408"/>
                    </a:cubicBezTo>
                    <a:cubicBezTo>
                      <a:pt x="6464" y="54769"/>
                      <a:pt x="7144" y="55449"/>
                      <a:pt x="7824" y="56810"/>
                    </a:cubicBezTo>
                    <a:cubicBezTo>
                      <a:pt x="11906" y="62253"/>
                      <a:pt x="18030" y="66335"/>
                      <a:pt x="25513" y="70417"/>
                    </a:cubicBezTo>
                    <a:cubicBezTo>
                      <a:pt x="32997" y="74499"/>
                      <a:pt x="41842" y="77901"/>
                      <a:pt x="51367" y="80622"/>
                    </a:cubicBezTo>
                    <a:cubicBezTo>
                      <a:pt x="60892" y="83344"/>
                      <a:pt x="71098" y="86065"/>
                      <a:pt x="81983" y="88106"/>
                    </a:cubicBezTo>
                    <a:cubicBezTo>
                      <a:pt x="92869" y="90147"/>
                      <a:pt x="103754" y="91508"/>
                      <a:pt x="114640" y="92869"/>
                    </a:cubicBezTo>
                    <a:cubicBezTo>
                      <a:pt x="125526" y="94229"/>
                      <a:pt x="135732" y="94910"/>
                      <a:pt x="145256" y="95590"/>
                    </a:cubicBezTo>
                    <a:cubicBezTo>
                      <a:pt x="154781" y="96270"/>
                      <a:pt x="163626" y="96270"/>
                      <a:pt x="171790" y="96270"/>
                    </a:cubicBezTo>
                    <a:cubicBezTo>
                      <a:pt x="179274" y="96270"/>
                      <a:pt x="188119" y="96270"/>
                      <a:pt x="198324" y="95590"/>
                    </a:cubicBezTo>
                    <a:cubicBezTo>
                      <a:pt x="207849" y="94910"/>
                      <a:pt x="218735" y="94229"/>
                      <a:pt x="228940" y="92869"/>
                    </a:cubicBezTo>
                    <a:cubicBezTo>
                      <a:pt x="239826" y="91508"/>
                      <a:pt x="250711" y="90147"/>
                      <a:pt x="261598" y="88106"/>
                    </a:cubicBezTo>
                    <a:cubicBezTo>
                      <a:pt x="272483" y="86065"/>
                      <a:pt x="282689" y="83344"/>
                      <a:pt x="292214" y="80622"/>
                    </a:cubicBezTo>
                    <a:cubicBezTo>
                      <a:pt x="301738" y="77901"/>
                      <a:pt x="310583" y="74499"/>
                      <a:pt x="318067" y="70417"/>
                    </a:cubicBezTo>
                    <a:cubicBezTo>
                      <a:pt x="325551" y="66335"/>
                      <a:pt x="331674" y="62253"/>
                      <a:pt x="335756" y="56810"/>
                    </a:cubicBezTo>
                    <a:cubicBezTo>
                      <a:pt x="336437" y="55449"/>
                      <a:pt x="337797" y="54769"/>
                      <a:pt x="337797" y="53408"/>
                    </a:cubicBezTo>
                    <a:cubicBezTo>
                      <a:pt x="338477" y="52047"/>
                      <a:pt x="338477" y="51367"/>
                      <a:pt x="338477" y="50006"/>
                    </a:cubicBezTo>
                    <a:cubicBezTo>
                      <a:pt x="338477" y="46604"/>
                      <a:pt x="337117" y="43883"/>
                      <a:pt x="333715" y="40481"/>
                    </a:cubicBezTo>
                    <a:cubicBezTo>
                      <a:pt x="328272" y="37760"/>
                      <a:pt x="324190" y="35038"/>
                      <a:pt x="320108" y="32317"/>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3" name="Freeform: Shape 82">
                <a:extLst>
                  <a:ext uri="{FF2B5EF4-FFF2-40B4-BE49-F238E27FC236}">
                    <a16:creationId xmlns:a16="http://schemas.microsoft.com/office/drawing/2014/main" id="{4CBB09D7-5303-4376-9B7D-52EC590E14DE}"/>
                  </a:ext>
                </a:extLst>
              </p:cNvPr>
              <p:cNvSpPr/>
              <p:nvPr/>
            </p:nvSpPr>
            <p:spPr>
              <a:xfrm>
                <a:off x="9771627" y="4637881"/>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80622 h 102053"/>
                  <a:gd name="connsiteX12" fmla="*/ 76540 w 340178"/>
                  <a:gd name="connsiteY12" fmla="*/ 88787 h 102053"/>
                  <a:gd name="connsiteX13" fmla="*/ 108517 w 340178"/>
                  <a:gd name="connsiteY13" fmla="*/ 94229 h 102053"/>
                  <a:gd name="connsiteX14" fmla="*/ 140494 w 340178"/>
                  <a:gd name="connsiteY14" fmla="*/ 96951 h 102053"/>
                  <a:gd name="connsiteX15" fmla="*/ 171110 w 340178"/>
                  <a:gd name="connsiteY15" fmla="*/ 97631 h 102053"/>
                  <a:gd name="connsiteX16" fmla="*/ 201726 w 340178"/>
                  <a:gd name="connsiteY16" fmla="*/ 96951 h 102053"/>
                  <a:gd name="connsiteX17" fmla="*/ 233702 w 340178"/>
                  <a:gd name="connsiteY17" fmla="*/ 94229 h 102053"/>
                  <a:gd name="connsiteX18" fmla="*/ 265680 w 340178"/>
                  <a:gd name="connsiteY18" fmla="*/ 88787 h 102053"/>
                  <a:gd name="connsiteX19" fmla="*/ 294934 w 340178"/>
                  <a:gd name="connsiteY19" fmla="*/ 8062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7555"/>
                      <a:pt x="56129" y="24153"/>
                      <a:pt x="42522" y="20071"/>
                    </a:cubicBezTo>
                    <a:cubicBezTo>
                      <a:pt x="28915" y="15988"/>
                      <a:pt x="15988" y="11226"/>
                      <a:pt x="5103" y="5103"/>
                    </a:cubicBezTo>
                    <a:lnTo>
                      <a:pt x="5103" y="51367"/>
                    </a:lnTo>
                    <a:cubicBezTo>
                      <a:pt x="5103" y="54769"/>
                      <a:pt x="6463" y="58171"/>
                      <a:pt x="9865" y="60892"/>
                    </a:cubicBezTo>
                    <a:cubicBezTo>
                      <a:pt x="13267" y="63613"/>
                      <a:pt x="17349" y="67015"/>
                      <a:pt x="21431" y="69056"/>
                    </a:cubicBezTo>
                    <a:cubicBezTo>
                      <a:pt x="26194" y="71778"/>
                      <a:pt x="30957" y="73819"/>
                      <a:pt x="35719" y="75860"/>
                    </a:cubicBezTo>
                    <a:cubicBezTo>
                      <a:pt x="40481" y="77901"/>
                      <a:pt x="44564" y="79262"/>
                      <a:pt x="47284" y="80622"/>
                    </a:cubicBezTo>
                    <a:cubicBezTo>
                      <a:pt x="56129" y="84024"/>
                      <a:pt x="66335" y="86745"/>
                      <a:pt x="76540" y="88787"/>
                    </a:cubicBezTo>
                    <a:cubicBezTo>
                      <a:pt x="86745" y="90828"/>
                      <a:pt x="97631" y="92869"/>
                      <a:pt x="108517" y="94229"/>
                    </a:cubicBezTo>
                    <a:cubicBezTo>
                      <a:pt x="119403" y="95590"/>
                      <a:pt x="130288" y="96270"/>
                      <a:pt x="140494" y="96951"/>
                    </a:cubicBezTo>
                    <a:cubicBezTo>
                      <a:pt x="151379" y="97631"/>
                      <a:pt x="161585" y="97631"/>
                      <a:pt x="171110" y="97631"/>
                    </a:cubicBezTo>
                    <a:cubicBezTo>
                      <a:pt x="180635" y="97631"/>
                      <a:pt x="191521" y="97631"/>
                      <a:pt x="201726" y="96951"/>
                    </a:cubicBezTo>
                    <a:cubicBezTo>
                      <a:pt x="212611" y="96270"/>
                      <a:pt x="223497" y="95590"/>
                      <a:pt x="233702" y="94229"/>
                    </a:cubicBezTo>
                    <a:cubicBezTo>
                      <a:pt x="244588" y="92869"/>
                      <a:pt x="254793" y="90828"/>
                      <a:pt x="265680" y="88787"/>
                    </a:cubicBezTo>
                    <a:cubicBezTo>
                      <a:pt x="275885" y="86745"/>
                      <a:pt x="286090" y="84024"/>
                      <a:pt x="294934" y="80622"/>
                    </a:cubicBezTo>
                    <a:cubicBezTo>
                      <a:pt x="297656" y="79942"/>
                      <a:pt x="301738" y="77901"/>
                      <a:pt x="306501" y="75860"/>
                    </a:cubicBezTo>
                    <a:cubicBezTo>
                      <a:pt x="311263" y="73819"/>
                      <a:pt x="316025" y="71778"/>
                      <a:pt x="320788" y="69056"/>
                    </a:cubicBezTo>
                    <a:cubicBezTo>
                      <a:pt x="325551" y="66335"/>
                      <a:pt x="329633" y="63613"/>
                      <a:pt x="332354" y="60892"/>
                    </a:cubicBezTo>
                    <a:cubicBezTo>
                      <a:pt x="335756" y="58171"/>
                      <a:pt x="337117" y="54769"/>
                      <a:pt x="337117" y="51367"/>
                    </a:cubicBezTo>
                    <a:lnTo>
                      <a:pt x="337117" y="5103"/>
                    </a:lnTo>
                    <a:cubicBezTo>
                      <a:pt x="326231" y="11226"/>
                      <a:pt x="313985" y="15988"/>
                      <a:pt x="299697" y="20071"/>
                    </a:cubicBezTo>
                    <a:cubicBezTo>
                      <a:pt x="286090" y="24153"/>
                      <a:pt x="271802" y="27555"/>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grpSp>
        <p:nvGrpSpPr>
          <p:cNvPr id="86" name="Group 85">
            <a:extLst>
              <a:ext uri="{FF2B5EF4-FFF2-40B4-BE49-F238E27FC236}">
                <a16:creationId xmlns:a16="http://schemas.microsoft.com/office/drawing/2014/main" id="{665C0E06-756C-4692-83BE-6F8781617335}"/>
              </a:ext>
            </a:extLst>
          </p:cNvPr>
          <p:cNvGrpSpPr/>
          <p:nvPr/>
        </p:nvGrpSpPr>
        <p:grpSpPr>
          <a:xfrm>
            <a:off x="8154370" y="1847506"/>
            <a:ext cx="485186" cy="283685"/>
            <a:chOff x="3604308" y="4850892"/>
            <a:chExt cx="394800" cy="230838"/>
          </a:xfrm>
          <a:solidFill>
            <a:schemeClr val="accent2"/>
          </a:solidFill>
        </p:grpSpPr>
        <p:sp>
          <p:nvSpPr>
            <p:cNvPr id="87" name="Freeform: Shape 86">
              <a:extLst>
                <a:ext uri="{FF2B5EF4-FFF2-40B4-BE49-F238E27FC236}">
                  <a16:creationId xmlns:a16="http://schemas.microsoft.com/office/drawing/2014/main" id="{221249D8-8CFD-4D47-9C1A-65B9047F3983}"/>
                </a:ext>
              </a:extLst>
            </p:cNvPr>
            <p:cNvSpPr/>
            <p:nvPr/>
          </p:nvSpPr>
          <p:spPr>
            <a:xfrm>
              <a:off x="3649456" y="4976835"/>
              <a:ext cx="54315" cy="101840"/>
            </a:xfrm>
            <a:custGeom>
              <a:avLst/>
              <a:gdLst>
                <a:gd name="connsiteX0" fmla="*/ 54654 w 54314"/>
                <a:gd name="connsiteY0" fmla="*/ 5092 h 101840"/>
                <a:gd name="connsiteX1" fmla="*/ 5092 w 54314"/>
                <a:gd name="connsiteY1" fmla="*/ 5092 h 101840"/>
                <a:gd name="connsiteX2" fmla="*/ 5092 w 54314"/>
                <a:gd name="connsiteY2" fmla="*/ 98106 h 101840"/>
                <a:gd name="connsiteX3" fmla="*/ 54654 w 54314"/>
                <a:gd name="connsiteY3" fmla="*/ 98106 h 101840"/>
                <a:gd name="connsiteX4" fmla="*/ 54654 w 54314"/>
                <a:gd name="connsiteY4" fmla="*/ 5092 h 101840"/>
                <a:gd name="connsiteX5" fmla="*/ 22744 w 54314"/>
                <a:gd name="connsiteY5" fmla="*/ 64838 h 101840"/>
                <a:gd name="connsiteX6" fmla="*/ 36323 w 54314"/>
                <a:gd name="connsiteY6" fmla="*/ 64838 h 101840"/>
                <a:gd name="connsiteX7" fmla="*/ 36323 w 54314"/>
                <a:gd name="connsiteY7" fmla="*/ 78417 h 101840"/>
                <a:gd name="connsiteX8" fmla="*/ 22744 w 54314"/>
                <a:gd name="connsiteY8" fmla="*/ 78417 h 101840"/>
                <a:gd name="connsiteX9" fmla="*/ 22744 w 54314"/>
                <a:gd name="connsiteY9" fmla="*/ 64838 h 1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14" h="10184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8" name="Freeform: Shape 87">
              <a:extLst>
                <a:ext uri="{FF2B5EF4-FFF2-40B4-BE49-F238E27FC236}">
                  <a16:creationId xmlns:a16="http://schemas.microsoft.com/office/drawing/2014/main" id="{0F998614-8AFE-4B61-828F-239C84BE37AE}"/>
                </a:ext>
              </a:extLst>
            </p:cNvPr>
            <p:cNvSpPr/>
            <p:nvPr/>
          </p:nvSpPr>
          <p:spPr>
            <a:xfrm>
              <a:off x="3604308" y="4850892"/>
              <a:ext cx="307558" cy="230838"/>
            </a:xfrm>
            <a:custGeom>
              <a:avLst/>
              <a:gdLst>
                <a:gd name="connsiteX0" fmla="*/ 199268 w 312310"/>
                <a:gd name="connsiteY0" fmla="*/ 182294 h 237627"/>
                <a:gd name="connsiteX1" fmla="*/ 199268 w 312310"/>
                <a:gd name="connsiteY1" fmla="*/ 115759 h 237627"/>
                <a:gd name="connsiteX2" fmla="*/ 201304 w 312310"/>
                <a:gd name="connsiteY2" fmla="*/ 106932 h 237627"/>
                <a:gd name="connsiteX3" fmla="*/ 206736 w 312310"/>
                <a:gd name="connsiteY3" fmla="*/ 100143 h 237627"/>
                <a:gd name="connsiteX4" fmla="*/ 214204 w 312310"/>
                <a:gd name="connsiteY4" fmla="*/ 95391 h 237627"/>
                <a:gd name="connsiteX5" fmla="*/ 223030 w 312310"/>
                <a:gd name="connsiteY5" fmla="*/ 94033 h 237627"/>
                <a:gd name="connsiteX6" fmla="*/ 312650 w 312310"/>
                <a:gd name="connsiteY6" fmla="*/ 94033 h 237627"/>
                <a:gd name="connsiteX7" fmla="*/ 312650 w 312310"/>
                <a:gd name="connsiteY7" fmla="*/ 5092 h 237627"/>
                <a:gd name="connsiteX8" fmla="*/ 105574 w 312310"/>
                <a:gd name="connsiteY8" fmla="*/ 5092 h 237627"/>
                <a:gd name="connsiteX9" fmla="*/ 105574 w 312310"/>
                <a:gd name="connsiteY9" fmla="*/ 17992 h 237627"/>
                <a:gd name="connsiteX10" fmla="*/ 56012 w 312310"/>
                <a:gd name="connsiteY10" fmla="*/ 17992 h 237627"/>
                <a:gd name="connsiteX11" fmla="*/ 56012 w 312310"/>
                <a:gd name="connsiteY11" fmla="*/ 5092 h 237627"/>
                <a:gd name="connsiteX12" fmla="*/ 5092 w 312310"/>
                <a:gd name="connsiteY12" fmla="*/ 5092 h 237627"/>
                <a:gd name="connsiteX13" fmla="*/ 5092 w 312310"/>
                <a:gd name="connsiteY13" fmla="*/ 182294 h 237627"/>
                <a:gd name="connsiteX14" fmla="*/ 39718 w 312310"/>
                <a:gd name="connsiteY14" fmla="*/ 182294 h 237627"/>
                <a:gd name="connsiteX15" fmla="*/ 39718 w 312310"/>
                <a:gd name="connsiteY15" fmla="*/ 134769 h 237627"/>
                <a:gd name="connsiteX16" fmla="*/ 41076 w 312310"/>
                <a:gd name="connsiteY16" fmla="*/ 129337 h 237627"/>
                <a:gd name="connsiteX17" fmla="*/ 43791 w 312310"/>
                <a:gd name="connsiteY17" fmla="*/ 124585 h 237627"/>
                <a:gd name="connsiteX18" fmla="*/ 48544 w 312310"/>
                <a:gd name="connsiteY18" fmla="*/ 121190 h 237627"/>
                <a:gd name="connsiteX19" fmla="*/ 53975 w 312310"/>
                <a:gd name="connsiteY19" fmla="*/ 119832 h 237627"/>
                <a:gd name="connsiteX20" fmla="*/ 106253 w 312310"/>
                <a:gd name="connsiteY20" fmla="*/ 119832 h 237627"/>
                <a:gd name="connsiteX21" fmla="*/ 111685 w 312310"/>
                <a:gd name="connsiteY21" fmla="*/ 121190 h 237627"/>
                <a:gd name="connsiteX22" fmla="*/ 116437 w 312310"/>
                <a:gd name="connsiteY22" fmla="*/ 124585 h 237627"/>
                <a:gd name="connsiteX23" fmla="*/ 119153 w 312310"/>
                <a:gd name="connsiteY23" fmla="*/ 129337 h 237627"/>
                <a:gd name="connsiteX24" fmla="*/ 120511 w 312310"/>
                <a:gd name="connsiteY24" fmla="*/ 134769 h 237627"/>
                <a:gd name="connsiteX25" fmla="*/ 120511 w 312310"/>
                <a:gd name="connsiteY25" fmla="*/ 181615 h 237627"/>
                <a:gd name="connsiteX26" fmla="*/ 140200 w 312310"/>
                <a:gd name="connsiteY26" fmla="*/ 181615 h 237627"/>
                <a:gd name="connsiteX27" fmla="*/ 140200 w 312310"/>
                <a:gd name="connsiteY27" fmla="*/ 208773 h 237627"/>
                <a:gd name="connsiteX28" fmla="*/ 120511 w 312310"/>
                <a:gd name="connsiteY28" fmla="*/ 208773 h 237627"/>
                <a:gd name="connsiteX29" fmla="*/ 120511 w 312310"/>
                <a:gd name="connsiteY29" fmla="*/ 229141 h 237627"/>
                <a:gd name="connsiteX30" fmla="*/ 119153 w 312310"/>
                <a:gd name="connsiteY30" fmla="*/ 234572 h 237627"/>
                <a:gd name="connsiteX31" fmla="*/ 118474 w 312310"/>
                <a:gd name="connsiteY31" fmla="*/ 235930 h 237627"/>
                <a:gd name="connsiteX32" fmla="*/ 206057 w 312310"/>
                <a:gd name="connsiteY32" fmla="*/ 235930 h 237627"/>
                <a:gd name="connsiteX33" fmla="*/ 201304 w 312310"/>
                <a:gd name="connsiteY33" fmla="*/ 229820 h 237627"/>
                <a:gd name="connsiteX34" fmla="*/ 199268 w 312310"/>
                <a:gd name="connsiteY34" fmla="*/ 220994 h 237627"/>
                <a:gd name="connsiteX35" fmla="*/ 199268 w 312310"/>
                <a:gd name="connsiteY35" fmla="*/ 209452 h 237627"/>
                <a:gd name="connsiteX36" fmla="*/ 166679 w 312310"/>
                <a:gd name="connsiteY36" fmla="*/ 209452 h 237627"/>
                <a:gd name="connsiteX37" fmla="*/ 166679 w 312310"/>
                <a:gd name="connsiteY37" fmla="*/ 182294 h 237627"/>
                <a:gd name="connsiteX38" fmla="*/ 199268 w 312310"/>
                <a:gd name="connsiteY38" fmla="*/ 182294 h 237627"/>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100482 w 307558"/>
                <a:gd name="connsiteY9" fmla="*/ 12900 h 230838"/>
                <a:gd name="connsiteX10" fmla="*/ 50920 w 307558"/>
                <a:gd name="connsiteY10" fmla="*/ 0 h 230838"/>
                <a:gd name="connsiteX11" fmla="*/ 0 w 307558"/>
                <a:gd name="connsiteY11" fmla="*/ 0 h 230838"/>
                <a:gd name="connsiteX12" fmla="*/ 0 w 307558"/>
                <a:gd name="connsiteY12" fmla="*/ 177202 h 230838"/>
                <a:gd name="connsiteX13" fmla="*/ 34626 w 307558"/>
                <a:gd name="connsiteY13" fmla="*/ 177202 h 230838"/>
                <a:gd name="connsiteX14" fmla="*/ 34626 w 307558"/>
                <a:gd name="connsiteY14" fmla="*/ 129677 h 230838"/>
                <a:gd name="connsiteX15" fmla="*/ 35984 w 307558"/>
                <a:gd name="connsiteY15" fmla="*/ 124245 h 230838"/>
                <a:gd name="connsiteX16" fmla="*/ 38699 w 307558"/>
                <a:gd name="connsiteY16" fmla="*/ 119493 h 230838"/>
                <a:gd name="connsiteX17" fmla="*/ 43452 w 307558"/>
                <a:gd name="connsiteY17" fmla="*/ 116098 h 230838"/>
                <a:gd name="connsiteX18" fmla="*/ 48883 w 307558"/>
                <a:gd name="connsiteY18" fmla="*/ 114740 h 230838"/>
                <a:gd name="connsiteX19" fmla="*/ 101161 w 307558"/>
                <a:gd name="connsiteY19" fmla="*/ 114740 h 230838"/>
                <a:gd name="connsiteX20" fmla="*/ 106593 w 307558"/>
                <a:gd name="connsiteY20" fmla="*/ 116098 h 230838"/>
                <a:gd name="connsiteX21" fmla="*/ 111345 w 307558"/>
                <a:gd name="connsiteY21" fmla="*/ 119493 h 230838"/>
                <a:gd name="connsiteX22" fmla="*/ 114061 w 307558"/>
                <a:gd name="connsiteY22" fmla="*/ 124245 h 230838"/>
                <a:gd name="connsiteX23" fmla="*/ 115419 w 307558"/>
                <a:gd name="connsiteY23" fmla="*/ 129677 h 230838"/>
                <a:gd name="connsiteX24" fmla="*/ 115419 w 307558"/>
                <a:gd name="connsiteY24" fmla="*/ 176523 h 230838"/>
                <a:gd name="connsiteX25" fmla="*/ 135108 w 307558"/>
                <a:gd name="connsiteY25" fmla="*/ 176523 h 230838"/>
                <a:gd name="connsiteX26" fmla="*/ 135108 w 307558"/>
                <a:gd name="connsiteY26" fmla="*/ 203681 h 230838"/>
                <a:gd name="connsiteX27" fmla="*/ 115419 w 307558"/>
                <a:gd name="connsiteY27" fmla="*/ 203681 h 230838"/>
                <a:gd name="connsiteX28" fmla="*/ 115419 w 307558"/>
                <a:gd name="connsiteY28" fmla="*/ 224049 h 230838"/>
                <a:gd name="connsiteX29" fmla="*/ 114061 w 307558"/>
                <a:gd name="connsiteY29" fmla="*/ 229480 h 230838"/>
                <a:gd name="connsiteX30" fmla="*/ 113382 w 307558"/>
                <a:gd name="connsiteY30" fmla="*/ 230838 h 230838"/>
                <a:gd name="connsiteX31" fmla="*/ 200965 w 307558"/>
                <a:gd name="connsiteY31" fmla="*/ 230838 h 230838"/>
                <a:gd name="connsiteX32" fmla="*/ 196212 w 307558"/>
                <a:gd name="connsiteY32" fmla="*/ 224728 h 230838"/>
                <a:gd name="connsiteX33" fmla="*/ 194176 w 307558"/>
                <a:gd name="connsiteY33" fmla="*/ 215902 h 230838"/>
                <a:gd name="connsiteX34" fmla="*/ 194176 w 307558"/>
                <a:gd name="connsiteY34" fmla="*/ 204360 h 230838"/>
                <a:gd name="connsiteX35" fmla="*/ 161587 w 307558"/>
                <a:gd name="connsiteY35" fmla="*/ 204360 h 230838"/>
                <a:gd name="connsiteX36" fmla="*/ 161587 w 307558"/>
                <a:gd name="connsiteY36" fmla="*/ 177202 h 230838"/>
                <a:gd name="connsiteX37" fmla="*/ 194176 w 307558"/>
                <a:gd name="connsiteY37"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50920 w 307558"/>
                <a:gd name="connsiteY9" fmla="*/ 0 h 230838"/>
                <a:gd name="connsiteX10" fmla="*/ 0 w 307558"/>
                <a:gd name="connsiteY10" fmla="*/ 0 h 230838"/>
                <a:gd name="connsiteX11" fmla="*/ 0 w 307558"/>
                <a:gd name="connsiteY11" fmla="*/ 177202 h 230838"/>
                <a:gd name="connsiteX12" fmla="*/ 34626 w 307558"/>
                <a:gd name="connsiteY12" fmla="*/ 177202 h 230838"/>
                <a:gd name="connsiteX13" fmla="*/ 34626 w 307558"/>
                <a:gd name="connsiteY13" fmla="*/ 129677 h 230838"/>
                <a:gd name="connsiteX14" fmla="*/ 35984 w 307558"/>
                <a:gd name="connsiteY14" fmla="*/ 124245 h 230838"/>
                <a:gd name="connsiteX15" fmla="*/ 38699 w 307558"/>
                <a:gd name="connsiteY15" fmla="*/ 119493 h 230838"/>
                <a:gd name="connsiteX16" fmla="*/ 43452 w 307558"/>
                <a:gd name="connsiteY16" fmla="*/ 116098 h 230838"/>
                <a:gd name="connsiteX17" fmla="*/ 48883 w 307558"/>
                <a:gd name="connsiteY17" fmla="*/ 114740 h 230838"/>
                <a:gd name="connsiteX18" fmla="*/ 101161 w 307558"/>
                <a:gd name="connsiteY18" fmla="*/ 114740 h 230838"/>
                <a:gd name="connsiteX19" fmla="*/ 106593 w 307558"/>
                <a:gd name="connsiteY19" fmla="*/ 116098 h 230838"/>
                <a:gd name="connsiteX20" fmla="*/ 111345 w 307558"/>
                <a:gd name="connsiteY20" fmla="*/ 119493 h 230838"/>
                <a:gd name="connsiteX21" fmla="*/ 114061 w 307558"/>
                <a:gd name="connsiteY21" fmla="*/ 124245 h 230838"/>
                <a:gd name="connsiteX22" fmla="*/ 115419 w 307558"/>
                <a:gd name="connsiteY22" fmla="*/ 129677 h 230838"/>
                <a:gd name="connsiteX23" fmla="*/ 115419 w 307558"/>
                <a:gd name="connsiteY23" fmla="*/ 176523 h 230838"/>
                <a:gd name="connsiteX24" fmla="*/ 135108 w 307558"/>
                <a:gd name="connsiteY24" fmla="*/ 176523 h 230838"/>
                <a:gd name="connsiteX25" fmla="*/ 135108 w 307558"/>
                <a:gd name="connsiteY25" fmla="*/ 203681 h 230838"/>
                <a:gd name="connsiteX26" fmla="*/ 115419 w 307558"/>
                <a:gd name="connsiteY26" fmla="*/ 203681 h 230838"/>
                <a:gd name="connsiteX27" fmla="*/ 115419 w 307558"/>
                <a:gd name="connsiteY27" fmla="*/ 224049 h 230838"/>
                <a:gd name="connsiteX28" fmla="*/ 114061 w 307558"/>
                <a:gd name="connsiteY28" fmla="*/ 229480 h 230838"/>
                <a:gd name="connsiteX29" fmla="*/ 113382 w 307558"/>
                <a:gd name="connsiteY29" fmla="*/ 230838 h 230838"/>
                <a:gd name="connsiteX30" fmla="*/ 200965 w 307558"/>
                <a:gd name="connsiteY30" fmla="*/ 230838 h 230838"/>
                <a:gd name="connsiteX31" fmla="*/ 196212 w 307558"/>
                <a:gd name="connsiteY31" fmla="*/ 224728 h 230838"/>
                <a:gd name="connsiteX32" fmla="*/ 194176 w 307558"/>
                <a:gd name="connsiteY32" fmla="*/ 215902 h 230838"/>
                <a:gd name="connsiteX33" fmla="*/ 194176 w 307558"/>
                <a:gd name="connsiteY33" fmla="*/ 204360 h 230838"/>
                <a:gd name="connsiteX34" fmla="*/ 161587 w 307558"/>
                <a:gd name="connsiteY34" fmla="*/ 204360 h 230838"/>
                <a:gd name="connsiteX35" fmla="*/ 161587 w 307558"/>
                <a:gd name="connsiteY35" fmla="*/ 177202 h 230838"/>
                <a:gd name="connsiteX36" fmla="*/ 194176 w 307558"/>
                <a:gd name="connsiteY36"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50920 w 307558"/>
                <a:gd name="connsiteY8" fmla="*/ 0 h 230838"/>
                <a:gd name="connsiteX9" fmla="*/ 0 w 307558"/>
                <a:gd name="connsiteY9" fmla="*/ 0 h 230838"/>
                <a:gd name="connsiteX10" fmla="*/ 0 w 307558"/>
                <a:gd name="connsiteY10" fmla="*/ 177202 h 230838"/>
                <a:gd name="connsiteX11" fmla="*/ 34626 w 307558"/>
                <a:gd name="connsiteY11" fmla="*/ 177202 h 230838"/>
                <a:gd name="connsiteX12" fmla="*/ 34626 w 307558"/>
                <a:gd name="connsiteY12" fmla="*/ 129677 h 230838"/>
                <a:gd name="connsiteX13" fmla="*/ 35984 w 307558"/>
                <a:gd name="connsiteY13" fmla="*/ 124245 h 230838"/>
                <a:gd name="connsiteX14" fmla="*/ 38699 w 307558"/>
                <a:gd name="connsiteY14" fmla="*/ 119493 h 230838"/>
                <a:gd name="connsiteX15" fmla="*/ 43452 w 307558"/>
                <a:gd name="connsiteY15" fmla="*/ 116098 h 230838"/>
                <a:gd name="connsiteX16" fmla="*/ 48883 w 307558"/>
                <a:gd name="connsiteY16" fmla="*/ 114740 h 230838"/>
                <a:gd name="connsiteX17" fmla="*/ 101161 w 307558"/>
                <a:gd name="connsiteY17" fmla="*/ 114740 h 230838"/>
                <a:gd name="connsiteX18" fmla="*/ 106593 w 307558"/>
                <a:gd name="connsiteY18" fmla="*/ 116098 h 230838"/>
                <a:gd name="connsiteX19" fmla="*/ 111345 w 307558"/>
                <a:gd name="connsiteY19" fmla="*/ 119493 h 230838"/>
                <a:gd name="connsiteX20" fmla="*/ 114061 w 307558"/>
                <a:gd name="connsiteY20" fmla="*/ 124245 h 230838"/>
                <a:gd name="connsiteX21" fmla="*/ 115419 w 307558"/>
                <a:gd name="connsiteY21" fmla="*/ 129677 h 230838"/>
                <a:gd name="connsiteX22" fmla="*/ 115419 w 307558"/>
                <a:gd name="connsiteY22" fmla="*/ 176523 h 230838"/>
                <a:gd name="connsiteX23" fmla="*/ 135108 w 307558"/>
                <a:gd name="connsiteY23" fmla="*/ 176523 h 230838"/>
                <a:gd name="connsiteX24" fmla="*/ 135108 w 307558"/>
                <a:gd name="connsiteY24" fmla="*/ 203681 h 230838"/>
                <a:gd name="connsiteX25" fmla="*/ 115419 w 307558"/>
                <a:gd name="connsiteY25" fmla="*/ 203681 h 230838"/>
                <a:gd name="connsiteX26" fmla="*/ 115419 w 307558"/>
                <a:gd name="connsiteY26" fmla="*/ 224049 h 230838"/>
                <a:gd name="connsiteX27" fmla="*/ 114061 w 307558"/>
                <a:gd name="connsiteY27" fmla="*/ 229480 h 230838"/>
                <a:gd name="connsiteX28" fmla="*/ 113382 w 307558"/>
                <a:gd name="connsiteY28" fmla="*/ 230838 h 230838"/>
                <a:gd name="connsiteX29" fmla="*/ 200965 w 307558"/>
                <a:gd name="connsiteY29" fmla="*/ 230838 h 230838"/>
                <a:gd name="connsiteX30" fmla="*/ 196212 w 307558"/>
                <a:gd name="connsiteY30" fmla="*/ 224728 h 230838"/>
                <a:gd name="connsiteX31" fmla="*/ 194176 w 307558"/>
                <a:gd name="connsiteY31" fmla="*/ 215902 h 230838"/>
                <a:gd name="connsiteX32" fmla="*/ 194176 w 307558"/>
                <a:gd name="connsiteY32" fmla="*/ 204360 h 230838"/>
                <a:gd name="connsiteX33" fmla="*/ 161587 w 307558"/>
                <a:gd name="connsiteY33" fmla="*/ 204360 h 230838"/>
                <a:gd name="connsiteX34" fmla="*/ 161587 w 307558"/>
                <a:gd name="connsiteY34" fmla="*/ 177202 h 230838"/>
                <a:gd name="connsiteX35" fmla="*/ 194176 w 307558"/>
                <a:gd name="connsiteY35"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0 w 307558"/>
                <a:gd name="connsiteY8" fmla="*/ 0 h 230838"/>
                <a:gd name="connsiteX9" fmla="*/ 0 w 307558"/>
                <a:gd name="connsiteY9" fmla="*/ 177202 h 230838"/>
                <a:gd name="connsiteX10" fmla="*/ 34626 w 307558"/>
                <a:gd name="connsiteY10" fmla="*/ 177202 h 230838"/>
                <a:gd name="connsiteX11" fmla="*/ 34626 w 307558"/>
                <a:gd name="connsiteY11" fmla="*/ 129677 h 230838"/>
                <a:gd name="connsiteX12" fmla="*/ 35984 w 307558"/>
                <a:gd name="connsiteY12" fmla="*/ 124245 h 230838"/>
                <a:gd name="connsiteX13" fmla="*/ 38699 w 307558"/>
                <a:gd name="connsiteY13" fmla="*/ 119493 h 230838"/>
                <a:gd name="connsiteX14" fmla="*/ 43452 w 307558"/>
                <a:gd name="connsiteY14" fmla="*/ 116098 h 230838"/>
                <a:gd name="connsiteX15" fmla="*/ 48883 w 307558"/>
                <a:gd name="connsiteY15" fmla="*/ 114740 h 230838"/>
                <a:gd name="connsiteX16" fmla="*/ 101161 w 307558"/>
                <a:gd name="connsiteY16" fmla="*/ 114740 h 230838"/>
                <a:gd name="connsiteX17" fmla="*/ 106593 w 307558"/>
                <a:gd name="connsiteY17" fmla="*/ 116098 h 230838"/>
                <a:gd name="connsiteX18" fmla="*/ 111345 w 307558"/>
                <a:gd name="connsiteY18" fmla="*/ 119493 h 230838"/>
                <a:gd name="connsiteX19" fmla="*/ 114061 w 307558"/>
                <a:gd name="connsiteY19" fmla="*/ 124245 h 230838"/>
                <a:gd name="connsiteX20" fmla="*/ 115419 w 307558"/>
                <a:gd name="connsiteY20" fmla="*/ 129677 h 230838"/>
                <a:gd name="connsiteX21" fmla="*/ 115419 w 307558"/>
                <a:gd name="connsiteY21" fmla="*/ 176523 h 230838"/>
                <a:gd name="connsiteX22" fmla="*/ 135108 w 307558"/>
                <a:gd name="connsiteY22" fmla="*/ 176523 h 230838"/>
                <a:gd name="connsiteX23" fmla="*/ 135108 w 307558"/>
                <a:gd name="connsiteY23" fmla="*/ 203681 h 230838"/>
                <a:gd name="connsiteX24" fmla="*/ 115419 w 307558"/>
                <a:gd name="connsiteY24" fmla="*/ 203681 h 230838"/>
                <a:gd name="connsiteX25" fmla="*/ 115419 w 307558"/>
                <a:gd name="connsiteY25" fmla="*/ 224049 h 230838"/>
                <a:gd name="connsiteX26" fmla="*/ 114061 w 307558"/>
                <a:gd name="connsiteY26" fmla="*/ 229480 h 230838"/>
                <a:gd name="connsiteX27" fmla="*/ 113382 w 307558"/>
                <a:gd name="connsiteY27" fmla="*/ 230838 h 230838"/>
                <a:gd name="connsiteX28" fmla="*/ 200965 w 307558"/>
                <a:gd name="connsiteY28" fmla="*/ 230838 h 230838"/>
                <a:gd name="connsiteX29" fmla="*/ 196212 w 307558"/>
                <a:gd name="connsiteY29" fmla="*/ 224728 h 230838"/>
                <a:gd name="connsiteX30" fmla="*/ 194176 w 307558"/>
                <a:gd name="connsiteY30" fmla="*/ 215902 h 230838"/>
                <a:gd name="connsiteX31" fmla="*/ 194176 w 307558"/>
                <a:gd name="connsiteY31" fmla="*/ 204360 h 230838"/>
                <a:gd name="connsiteX32" fmla="*/ 161587 w 307558"/>
                <a:gd name="connsiteY32" fmla="*/ 204360 h 230838"/>
                <a:gd name="connsiteX33" fmla="*/ 161587 w 307558"/>
                <a:gd name="connsiteY33" fmla="*/ 177202 h 230838"/>
                <a:gd name="connsiteX34" fmla="*/ 194176 w 307558"/>
                <a:gd name="connsiteY34" fmla="*/ 177202 h 23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7558" h="23083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9" name="Freeform: Shape 88">
              <a:extLst>
                <a:ext uri="{FF2B5EF4-FFF2-40B4-BE49-F238E27FC236}">
                  <a16:creationId xmlns:a16="http://schemas.microsoft.com/office/drawing/2014/main" id="{37FA9C7B-99EA-4F6E-8428-C746E5C98E6E}"/>
                </a:ext>
              </a:extLst>
            </p:cNvPr>
            <p:cNvSpPr/>
            <p:nvPr/>
          </p:nvSpPr>
          <p:spPr>
            <a:xfrm>
              <a:off x="3809006" y="4950356"/>
              <a:ext cx="190102" cy="128998"/>
            </a:xfrm>
            <a:custGeom>
              <a:avLst/>
              <a:gdLst>
                <a:gd name="connsiteX0" fmla="*/ 7129 w 190101"/>
                <a:gd name="connsiteY0" fmla="*/ 121869 h 128997"/>
                <a:gd name="connsiteX1" fmla="*/ 9845 w 190101"/>
                <a:gd name="connsiteY1" fmla="*/ 123227 h 128997"/>
                <a:gd name="connsiteX2" fmla="*/ 13239 w 190101"/>
                <a:gd name="connsiteY2" fmla="*/ 123906 h 128997"/>
                <a:gd name="connsiteX3" fmla="*/ 182973 w 190101"/>
                <a:gd name="connsiteY3" fmla="*/ 123906 h 128997"/>
                <a:gd name="connsiteX4" fmla="*/ 186368 w 190101"/>
                <a:gd name="connsiteY4" fmla="*/ 123227 h 128997"/>
                <a:gd name="connsiteX5" fmla="*/ 189084 w 190101"/>
                <a:gd name="connsiteY5" fmla="*/ 121869 h 128997"/>
                <a:gd name="connsiteX6" fmla="*/ 190442 w 190101"/>
                <a:gd name="connsiteY6" fmla="*/ 119832 h 128997"/>
                <a:gd name="connsiteX7" fmla="*/ 191120 w 190101"/>
                <a:gd name="connsiteY7" fmla="*/ 117796 h 128997"/>
                <a:gd name="connsiteX8" fmla="*/ 191120 w 190101"/>
                <a:gd name="connsiteY8" fmla="*/ 11203 h 128997"/>
                <a:gd name="connsiteX9" fmla="*/ 190442 w 190101"/>
                <a:gd name="connsiteY9" fmla="*/ 9166 h 128997"/>
                <a:gd name="connsiteX10" fmla="*/ 189084 w 190101"/>
                <a:gd name="connsiteY10" fmla="*/ 7129 h 128997"/>
                <a:gd name="connsiteX11" fmla="*/ 186368 w 190101"/>
                <a:gd name="connsiteY11" fmla="*/ 5771 h 128997"/>
                <a:gd name="connsiteX12" fmla="*/ 182973 w 190101"/>
                <a:gd name="connsiteY12" fmla="*/ 5092 h 128997"/>
                <a:gd name="connsiteX13" fmla="*/ 13239 w 190101"/>
                <a:gd name="connsiteY13" fmla="*/ 5092 h 128997"/>
                <a:gd name="connsiteX14" fmla="*/ 9845 w 190101"/>
                <a:gd name="connsiteY14" fmla="*/ 5771 h 128997"/>
                <a:gd name="connsiteX15" fmla="*/ 7129 w 190101"/>
                <a:gd name="connsiteY15" fmla="*/ 7129 h 128997"/>
                <a:gd name="connsiteX16" fmla="*/ 5771 w 190101"/>
                <a:gd name="connsiteY16" fmla="*/ 9166 h 128997"/>
                <a:gd name="connsiteX17" fmla="*/ 5092 w 190101"/>
                <a:gd name="connsiteY17" fmla="*/ 11203 h 128997"/>
                <a:gd name="connsiteX18" fmla="*/ 5092 w 190101"/>
                <a:gd name="connsiteY18" fmla="*/ 117796 h 128997"/>
                <a:gd name="connsiteX19" fmla="*/ 5771 w 190101"/>
                <a:gd name="connsiteY19" fmla="*/ 119832 h 128997"/>
                <a:gd name="connsiteX20" fmla="*/ 7129 w 190101"/>
                <a:gd name="connsiteY20" fmla="*/ 121869 h 128997"/>
                <a:gd name="connsiteX21" fmla="*/ 82491 w 190101"/>
                <a:gd name="connsiteY21" fmla="*/ 89959 h 128997"/>
                <a:gd name="connsiteX22" fmla="*/ 113722 w 190101"/>
                <a:gd name="connsiteY22" fmla="*/ 89959 h 128997"/>
                <a:gd name="connsiteX23" fmla="*/ 113722 w 190101"/>
                <a:gd name="connsiteY23" fmla="*/ 110327 h 128997"/>
                <a:gd name="connsiteX24" fmla="*/ 82491 w 190101"/>
                <a:gd name="connsiteY24" fmla="*/ 110327 h 128997"/>
                <a:gd name="connsiteX25" fmla="*/ 82491 w 190101"/>
                <a:gd name="connsiteY25" fmla="*/ 89959 h 12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101" h="128997">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sp>
        <p:nvSpPr>
          <p:cNvPr id="90" name="Freeform 182">
            <a:extLst>
              <a:ext uri="{FF2B5EF4-FFF2-40B4-BE49-F238E27FC236}">
                <a16:creationId xmlns:a16="http://schemas.microsoft.com/office/drawing/2014/main" id="{E1072EE7-85F2-4D84-B582-88315EB876C0}"/>
              </a:ext>
            </a:extLst>
          </p:cNvPr>
          <p:cNvSpPr/>
          <p:nvPr/>
        </p:nvSpPr>
        <p:spPr bwMode="auto">
          <a:xfrm flipH="1">
            <a:off x="6425184" y="4029113"/>
            <a:ext cx="420815" cy="387555"/>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Light"/>
              <a:ea typeface="Segoe UI" pitchFamily="34" charset="0"/>
              <a:cs typeface="Segoe UI" pitchFamily="34" charset="0"/>
            </a:endParaRPr>
          </a:p>
        </p:txBody>
      </p:sp>
      <p:sp>
        <p:nvSpPr>
          <p:cNvPr id="91" name="Rectangle: Rounded Corners 91">
            <a:extLst>
              <a:ext uri="{FF2B5EF4-FFF2-40B4-BE49-F238E27FC236}">
                <a16:creationId xmlns:a16="http://schemas.microsoft.com/office/drawing/2014/main" id="{6E6A8236-D85C-4FA3-9FC4-31F4C3C11E0F}"/>
              </a:ext>
            </a:extLst>
          </p:cNvPr>
          <p:cNvSpPr/>
          <p:nvPr/>
        </p:nvSpPr>
        <p:spPr bwMode="auto">
          <a:xfrm>
            <a:off x="4380388" y="2417190"/>
            <a:ext cx="1267061" cy="954935"/>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8A218497-3442-4744-B3D9-76260F247E4D}"/>
              </a:ext>
            </a:extLst>
          </p:cNvPr>
          <p:cNvSpPr/>
          <p:nvPr/>
        </p:nvSpPr>
        <p:spPr bwMode="auto">
          <a:xfrm>
            <a:off x="4541971"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93" name="Group 92">
            <a:extLst>
              <a:ext uri="{FF2B5EF4-FFF2-40B4-BE49-F238E27FC236}">
                <a16:creationId xmlns:a16="http://schemas.microsoft.com/office/drawing/2014/main" id="{263A69A8-F3A1-4E09-BBF5-9AF78B8A12D7}"/>
              </a:ext>
            </a:extLst>
          </p:cNvPr>
          <p:cNvGrpSpPr/>
          <p:nvPr/>
        </p:nvGrpSpPr>
        <p:grpSpPr>
          <a:xfrm>
            <a:off x="4572772" y="2388007"/>
            <a:ext cx="185339" cy="68534"/>
            <a:chOff x="7120912" y="3104359"/>
            <a:chExt cx="440033" cy="162713"/>
          </a:xfrm>
        </p:grpSpPr>
        <p:sp>
          <p:nvSpPr>
            <p:cNvPr id="94" name="Freeform: Shape 93">
              <a:extLst>
                <a:ext uri="{FF2B5EF4-FFF2-40B4-BE49-F238E27FC236}">
                  <a16:creationId xmlns:a16="http://schemas.microsoft.com/office/drawing/2014/main" id="{AF5CF231-2085-4EEB-8D17-6C8D3DB507B0}"/>
                </a:ext>
              </a:extLst>
            </p:cNvPr>
            <p:cNvSpPr/>
            <p:nvPr/>
          </p:nvSpPr>
          <p:spPr>
            <a:xfrm>
              <a:off x="7317286" y="3104359"/>
              <a:ext cx="115942" cy="97635"/>
            </a:xfrm>
            <a:custGeom>
              <a:avLst/>
              <a:gdLst>
                <a:gd name="connsiteX0" fmla="*/ 78908 w 95102"/>
                <a:gd name="connsiteY0" fmla="*/ 27832 h 80086"/>
                <a:gd name="connsiteX1" fmla="*/ 67458 w 95102"/>
                <a:gd name="connsiteY1" fmla="*/ 30835 h 80086"/>
                <a:gd name="connsiteX2" fmla="*/ 56759 w 95102"/>
                <a:gd name="connsiteY2" fmla="*/ 33713 h 80086"/>
                <a:gd name="connsiteX3" fmla="*/ 54444 w 95102"/>
                <a:gd name="connsiteY3" fmla="*/ 32649 h 80086"/>
                <a:gd name="connsiteX4" fmla="*/ 44683 w 95102"/>
                <a:gd name="connsiteY4" fmla="*/ 16382 h 80086"/>
                <a:gd name="connsiteX5" fmla="*/ 43432 w 95102"/>
                <a:gd name="connsiteY5" fmla="*/ 15318 h 80086"/>
                <a:gd name="connsiteX6" fmla="*/ 41805 w 95102"/>
                <a:gd name="connsiteY6" fmla="*/ 24328 h 80086"/>
                <a:gd name="connsiteX7" fmla="*/ 39428 w 95102"/>
                <a:gd name="connsiteY7" fmla="*/ 37780 h 80086"/>
                <a:gd name="connsiteX8" fmla="*/ 37801 w 95102"/>
                <a:gd name="connsiteY8" fmla="*/ 39219 h 80086"/>
                <a:gd name="connsiteX9" fmla="*/ 17467 w 95102"/>
                <a:gd name="connsiteY9" fmla="*/ 45601 h 80086"/>
                <a:gd name="connsiteX10" fmla="*/ 15840 w 95102"/>
                <a:gd name="connsiteY10" fmla="*/ 46539 h 80086"/>
                <a:gd name="connsiteX11" fmla="*/ 33171 w 95102"/>
                <a:gd name="connsiteY11" fmla="*/ 53422 h 80086"/>
                <a:gd name="connsiteX12" fmla="*/ 32608 w 95102"/>
                <a:gd name="connsiteY12" fmla="*/ 54298 h 80086"/>
                <a:gd name="connsiteX13" fmla="*/ 22722 w 95102"/>
                <a:gd name="connsiteY13" fmla="*/ 60680 h 80086"/>
                <a:gd name="connsiteX14" fmla="*/ 20219 w 95102"/>
                <a:gd name="connsiteY14" fmla="*/ 60867 h 80086"/>
                <a:gd name="connsiteX15" fmla="*/ 7268 w 95102"/>
                <a:gd name="connsiteY15" fmla="*/ 55111 h 80086"/>
                <a:gd name="connsiteX16" fmla="*/ 2263 w 95102"/>
                <a:gd name="connsiteY16" fmla="*/ 51294 h 80086"/>
                <a:gd name="connsiteX17" fmla="*/ 4515 w 95102"/>
                <a:gd name="connsiteY17" fmla="*/ 40408 h 80086"/>
                <a:gd name="connsiteX18" fmla="*/ 9896 w 95102"/>
                <a:gd name="connsiteY18" fmla="*/ 38280 h 80086"/>
                <a:gd name="connsiteX19" fmla="*/ 29292 w 95102"/>
                <a:gd name="connsiteY19" fmla="*/ 32211 h 80086"/>
                <a:gd name="connsiteX20" fmla="*/ 31231 w 95102"/>
                <a:gd name="connsiteY20" fmla="*/ 30022 h 80086"/>
                <a:gd name="connsiteX21" fmla="*/ 34735 w 95102"/>
                <a:gd name="connsiteY21" fmla="*/ 10313 h 80086"/>
                <a:gd name="connsiteX22" fmla="*/ 38552 w 95102"/>
                <a:gd name="connsiteY22" fmla="*/ 2492 h 80086"/>
                <a:gd name="connsiteX23" fmla="*/ 47311 w 95102"/>
                <a:gd name="connsiteY23" fmla="*/ 2116 h 80086"/>
                <a:gd name="connsiteX24" fmla="*/ 52317 w 95102"/>
                <a:gd name="connsiteY24" fmla="*/ 8999 h 80086"/>
                <a:gd name="connsiteX25" fmla="*/ 60075 w 95102"/>
                <a:gd name="connsiteY25" fmla="*/ 21888 h 80086"/>
                <a:gd name="connsiteX26" fmla="*/ 62515 w 95102"/>
                <a:gd name="connsiteY26" fmla="*/ 22639 h 80086"/>
                <a:gd name="connsiteX27" fmla="*/ 85790 w 95102"/>
                <a:gd name="connsiteY27" fmla="*/ 16444 h 80086"/>
                <a:gd name="connsiteX28" fmla="*/ 91859 w 95102"/>
                <a:gd name="connsiteY28" fmla="*/ 16507 h 80086"/>
                <a:gd name="connsiteX29" fmla="*/ 94800 w 95102"/>
                <a:gd name="connsiteY29" fmla="*/ 22388 h 80086"/>
                <a:gd name="connsiteX30" fmla="*/ 91672 w 95102"/>
                <a:gd name="connsiteY30" fmla="*/ 27644 h 80086"/>
                <a:gd name="connsiteX31" fmla="*/ 75592 w 95102"/>
                <a:gd name="connsiteY31" fmla="*/ 46477 h 80086"/>
                <a:gd name="connsiteX32" fmla="*/ 75341 w 95102"/>
                <a:gd name="connsiteY32" fmla="*/ 48854 h 80086"/>
                <a:gd name="connsiteX33" fmla="*/ 84539 w 95102"/>
                <a:gd name="connsiteY33" fmla="*/ 66186 h 80086"/>
                <a:gd name="connsiteX34" fmla="*/ 85290 w 95102"/>
                <a:gd name="connsiteY34" fmla="*/ 67562 h 80086"/>
                <a:gd name="connsiteX35" fmla="*/ 85102 w 95102"/>
                <a:gd name="connsiteY35" fmla="*/ 76447 h 80086"/>
                <a:gd name="connsiteX36" fmla="*/ 76405 w 95102"/>
                <a:gd name="connsiteY36" fmla="*/ 79450 h 80086"/>
                <a:gd name="connsiteX37" fmla="*/ 58886 w 95102"/>
                <a:gd name="connsiteY37" fmla="*/ 74257 h 80086"/>
                <a:gd name="connsiteX38" fmla="*/ 57885 w 95102"/>
                <a:gd name="connsiteY38" fmla="*/ 72630 h 80086"/>
                <a:gd name="connsiteX39" fmla="*/ 56446 w 95102"/>
                <a:gd name="connsiteY39" fmla="*/ 64183 h 80086"/>
                <a:gd name="connsiteX40" fmla="*/ 57697 w 95102"/>
                <a:gd name="connsiteY40" fmla="*/ 63057 h 80086"/>
                <a:gd name="connsiteX41" fmla="*/ 71713 w 95102"/>
                <a:gd name="connsiteY41" fmla="*/ 66936 h 80086"/>
                <a:gd name="connsiteX42" fmla="*/ 73089 w 95102"/>
                <a:gd name="connsiteY42" fmla="*/ 66999 h 80086"/>
                <a:gd name="connsiteX43" fmla="*/ 72651 w 95102"/>
                <a:gd name="connsiteY43" fmla="*/ 65622 h 80086"/>
                <a:gd name="connsiteX44" fmla="*/ 63579 w 95102"/>
                <a:gd name="connsiteY44" fmla="*/ 48604 h 80086"/>
                <a:gd name="connsiteX45" fmla="*/ 63954 w 95102"/>
                <a:gd name="connsiteY45" fmla="*/ 46227 h 80086"/>
                <a:gd name="connsiteX46" fmla="*/ 77844 w 95102"/>
                <a:gd name="connsiteY46" fmla="*/ 30022 h 80086"/>
                <a:gd name="connsiteX47" fmla="*/ 78908 w 95102"/>
                <a:gd name="connsiteY47" fmla="*/ 27832 h 8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102" h="80086">
                  <a:moveTo>
                    <a:pt x="78908" y="27832"/>
                  </a:moveTo>
                  <a:cubicBezTo>
                    <a:pt x="74903" y="28895"/>
                    <a:pt x="71212" y="29834"/>
                    <a:pt x="67458" y="30835"/>
                  </a:cubicBezTo>
                  <a:cubicBezTo>
                    <a:pt x="63892" y="31773"/>
                    <a:pt x="60325" y="32712"/>
                    <a:pt x="56759" y="33713"/>
                  </a:cubicBezTo>
                  <a:cubicBezTo>
                    <a:pt x="55570" y="34026"/>
                    <a:pt x="55007" y="33650"/>
                    <a:pt x="54444" y="32649"/>
                  </a:cubicBezTo>
                  <a:cubicBezTo>
                    <a:pt x="51253" y="27206"/>
                    <a:pt x="47937" y="21825"/>
                    <a:pt x="44683" y="16382"/>
                  </a:cubicBezTo>
                  <a:cubicBezTo>
                    <a:pt x="44433" y="15944"/>
                    <a:pt x="44308" y="15381"/>
                    <a:pt x="43432" y="15318"/>
                  </a:cubicBezTo>
                  <a:cubicBezTo>
                    <a:pt x="42869" y="18321"/>
                    <a:pt x="42368" y="21325"/>
                    <a:pt x="41805" y="24328"/>
                  </a:cubicBezTo>
                  <a:cubicBezTo>
                    <a:pt x="40992" y="28833"/>
                    <a:pt x="40179" y="33275"/>
                    <a:pt x="39428" y="37780"/>
                  </a:cubicBezTo>
                  <a:cubicBezTo>
                    <a:pt x="39240" y="38844"/>
                    <a:pt x="38552" y="38969"/>
                    <a:pt x="37801" y="39219"/>
                  </a:cubicBezTo>
                  <a:cubicBezTo>
                    <a:pt x="30981" y="41346"/>
                    <a:pt x="24224" y="43474"/>
                    <a:pt x="17467" y="45601"/>
                  </a:cubicBezTo>
                  <a:cubicBezTo>
                    <a:pt x="16966" y="45789"/>
                    <a:pt x="16340" y="45789"/>
                    <a:pt x="15840" y="46539"/>
                  </a:cubicBezTo>
                  <a:cubicBezTo>
                    <a:pt x="21659" y="48854"/>
                    <a:pt x="27415" y="51107"/>
                    <a:pt x="33171" y="53422"/>
                  </a:cubicBezTo>
                  <a:cubicBezTo>
                    <a:pt x="33296" y="53985"/>
                    <a:pt x="32921" y="54110"/>
                    <a:pt x="32608" y="54298"/>
                  </a:cubicBezTo>
                  <a:cubicBezTo>
                    <a:pt x="29292" y="56425"/>
                    <a:pt x="25976" y="58552"/>
                    <a:pt x="22722" y="60680"/>
                  </a:cubicBezTo>
                  <a:cubicBezTo>
                    <a:pt x="21846" y="61243"/>
                    <a:pt x="21158" y="61305"/>
                    <a:pt x="20219" y="60867"/>
                  </a:cubicBezTo>
                  <a:cubicBezTo>
                    <a:pt x="15965" y="58865"/>
                    <a:pt x="11585" y="56988"/>
                    <a:pt x="7268" y="55111"/>
                  </a:cubicBezTo>
                  <a:cubicBezTo>
                    <a:pt x="5328" y="54235"/>
                    <a:pt x="3639" y="52921"/>
                    <a:pt x="2263" y="51294"/>
                  </a:cubicBezTo>
                  <a:cubicBezTo>
                    <a:pt x="-803" y="47666"/>
                    <a:pt x="135" y="43098"/>
                    <a:pt x="4515" y="40408"/>
                  </a:cubicBezTo>
                  <a:cubicBezTo>
                    <a:pt x="6204" y="39407"/>
                    <a:pt x="8081" y="38844"/>
                    <a:pt x="9896" y="38280"/>
                  </a:cubicBezTo>
                  <a:cubicBezTo>
                    <a:pt x="16340" y="36216"/>
                    <a:pt x="22785" y="34151"/>
                    <a:pt x="29292" y="32211"/>
                  </a:cubicBezTo>
                  <a:cubicBezTo>
                    <a:pt x="30543" y="31836"/>
                    <a:pt x="30981" y="31210"/>
                    <a:pt x="31231" y="30022"/>
                  </a:cubicBezTo>
                  <a:cubicBezTo>
                    <a:pt x="32358" y="23452"/>
                    <a:pt x="33546" y="16882"/>
                    <a:pt x="34735" y="10313"/>
                  </a:cubicBezTo>
                  <a:cubicBezTo>
                    <a:pt x="35298" y="7372"/>
                    <a:pt x="36362" y="4619"/>
                    <a:pt x="38552" y="2492"/>
                  </a:cubicBezTo>
                  <a:cubicBezTo>
                    <a:pt x="41180" y="-73"/>
                    <a:pt x="44433" y="-199"/>
                    <a:pt x="47311" y="2116"/>
                  </a:cubicBezTo>
                  <a:cubicBezTo>
                    <a:pt x="49564" y="3993"/>
                    <a:pt x="50815" y="6621"/>
                    <a:pt x="52317" y="8999"/>
                  </a:cubicBezTo>
                  <a:cubicBezTo>
                    <a:pt x="54944" y="13253"/>
                    <a:pt x="57510" y="17571"/>
                    <a:pt x="60075" y="21888"/>
                  </a:cubicBezTo>
                  <a:cubicBezTo>
                    <a:pt x="60701" y="23014"/>
                    <a:pt x="61451" y="22889"/>
                    <a:pt x="62515" y="22639"/>
                  </a:cubicBezTo>
                  <a:cubicBezTo>
                    <a:pt x="70273" y="20574"/>
                    <a:pt x="78032" y="18509"/>
                    <a:pt x="85790" y="16444"/>
                  </a:cubicBezTo>
                  <a:cubicBezTo>
                    <a:pt x="87792" y="15944"/>
                    <a:pt x="89857" y="15756"/>
                    <a:pt x="91859" y="16507"/>
                  </a:cubicBezTo>
                  <a:cubicBezTo>
                    <a:pt x="94487" y="17571"/>
                    <a:pt x="95551" y="19635"/>
                    <a:pt x="94800" y="22388"/>
                  </a:cubicBezTo>
                  <a:cubicBezTo>
                    <a:pt x="94237" y="24453"/>
                    <a:pt x="92985" y="26080"/>
                    <a:pt x="91672" y="27644"/>
                  </a:cubicBezTo>
                  <a:cubicBezTo>
                    <a:pt x="86353" y="33963"/>
                    <a:pt x="80973" y="40220"/>
                    <a:pt x="75592" y="46477"/>
                  </a:cubicBezTo>
                  <a:cubicBezTo>
                    <a:pt x="74841" y="47353"/>
                    <a:pt x="74841" y="47916"/>
                    <a:pt x="75341" y="48854"/>
                  </a:cubicBezTo>
                  <a:cubicBezTo>
                    <a:pt x="78407" y="54611"/>
                    <a:pt x="81473" y="60429"/>
                    <a:pt x="84539" y="66186"/>
                  </a:cubicBezTo>
                  <a:cubicBezTo>
                    <a:pt x="84789" y="66624"/>
                    <a:pt x="85039" y="67061"/>
                    <a:pt x="85290" y="67562"/>
                  </a:cubicBezTo>
                  <a:cubicBezTo>
                    <a:pt x="86729" y="70565"/>
                    <a:pt x="87229" y="73569"/>
                    <a:pt x="85102" y="76447"/>
                  </a:cubicBezTo>
                  <a:cubicBezTo>
                    <a:pt x="82912" y="79387"/>
                    <a:pt x="79721" y="80326"/>
                    <a:pt x="76405" y="79450"/>
                  </a:cubicBezTo>
                  <a:cubicBezTo>
                    <a:pt x="70524" y="77948"/>
                    <a:pt x="64705" y="76009"/>
                    <a:pt x="58886" y="74257"/>
                  </a:cubicBezTo>
                  <a:cubicBezTo>
                    <a:pt x="58010" y="74006"/>
                    <a:pt x="58010" y="73256"/>
                    <a:pt x="57885" y="72630"/>
                  </a:cubicBezTo>
                  <a:cubicBezTo>
                    <a:pt x="57385" y="69814"/>
                    <a:pt x="56947" y="66999"/>
                    <a:pt x="56446" y="64183"/>
                  </a:cubicBezTo>
                  <a:cubicBezTo>
                    <a:pt x="56196" y="62995"/>
                    <a:pt x="56446" y="62682"/>
                    <a:pt x="57697" y="63057"/>
                  </a:cubicBezTo>
                  <a:cubicBezTo>
                    <a:pt x="62327" y="64371"/>
                    <a:pt x="67020" y="65685"/>
                    <a:pt x="71713" y="66936"/>
                  </a:cubicBezTo>
                  <a:cubicBezTo>
                    <a:pt x="72151" y="67061"/>
                    <a:pt x="72714" y="67562"/>
                    <a:pt x="73089" y="66999"/>
                  </a:cubicBezTo>
                  <a:cubicBezTo>
                    <a:pt x="73402" y="66561"/>
                    <a:pt x="72901" y="66060"/>
                    <a:pt x="72651" y="65622"/>
                  </a:cubicBezTo>
                  <a:cubicBezTo>
                    <a:pt x="69648" y="59929"/>
                    <a:pt x="66645" y="54235"/>
                    <a:pt x="63579" y="48604"/>
                  </a:cubicBezTo>
                  <a:cubicBezTo>
                    <a:pt x="63016" y="47603"/>
                    <a:pt x="63266" y="46977"/>
                    <a:pt x="63954" y="46227"/>
                  </a:cubicBezTo>
                  <a:cubicBezTo>
                    <a:pt x="68584" y="40846"/>
                    <a:pt x="73214" y="35402"/>
                    <a:pt x="77844" y="30022"/>
                  </a:cubicBezTo>
                  <a:cubicBezTo>
                    <a:pt x="78094" y="29458"/>
                    <a:pt x="78720" y="28958"/>
                    <a:pt x="78908" y="27832"/>
                  </a:cubicBezTo>
                  <a:close/>
                </a:path>
              </a:pathLst>
            </a:custGeom>
            <a:solidFill>
              <a:srgbClr val="E87F4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5" name="Freeform: Shape 94">
              <a:extLst>
                <a:ext uri="{FF2B5EF4-FFF2-40B4-BE49-F238E27FC236}">
                  <a16:creationId xmlns:a16="http://schemas.microsoft.com/office/drawing/2014/main" id="{AF9E7CB9-7D02-498F-AA58-A6911D348946}"/>
                </a:ext>
              </a:extLst>
            </p:cNvPr>
            <p:cNvSpPr/>
            <p:nvPr/>
          </p:nvSpPr>
          <p:spPr>
            <a:xfrm>
              <a:off x="7170065" y="3189268"/>
              <a:ext cx="67886" cy="77804"/>
            </a:xfrm>
            <a:custGeom>
              <a:avLst/>
              <a:gdLst>
                <a:gd name="connsiteX0" fmla="*/ 25918 w 55685"/>
                <a:gd name="connsiteY0" fmla="*/ 50033 h 63818"/>
                <a:gd name="connsiteX1" fmla="*/ 14593 w 55685"/>
                <a:gd name="connsiteY1" fmla="*/ 46341 h 63818"/>
                <a:gd name="connsiteX2" fmla="*/ 13091 w 55685"/>
                <a:gd name="connsiteY2" fmla="*/ 47092 h 63818"/>
                <a:gd name="connsiteX3" fmla="*/ 11152 w 55685"/>
                <a:gd name="connsiteY3" fmla="*/ 62421 h 63818"/>
                <a:gd name="connsiteX4" fmla="*/ 9713 w 55685"/>
                <a:gd name="connsiteY4" fmla="*/ 63610 h 63818"/>
                <a:gd name="connsiteX5" fmla="*/ 1829 w 55685"/>
                <a:gd name="connsiteY5" fmla="*/ 63610 h 63818"/>
                <a:gd name="connsiteX6" fmla="*/ 515 w 55685"/>
                <a:gd name="connsiteY6" fmla="*/ 62171 h 63818"/>
                <a:gd name="connsiteX7" fmla="*/ 4144 w 55685"/>
                <a:gd name="connsiteY7" fmla="*/ 35204 h 63818"/>
                <a:gd name="connsiteX8" fmla="*/ 6584 w 55685"/>
                <a:gd name="connsiteY8" fmla="*/ 20626 h 63818"/>
                <a:gd name="connsiteX9" fmla="*/ 31549 w 55685"/>
                <a:gd name="connsiteY9" fmla="*/ 604 h 63818"/>
                <a:gd name="connsiteX10" fmla="*/ 55012 w 55685"/>
                <a:gd name="connsiteY10" fmla="*/ 18123 h 63818"/>
                <a:gd name="connsiteX11" fmla="*/ 50256 w 55685"/>
                <a:gd name="connsiteY11" fmla="*/ 37457 h 63818"/>
                <a:gd name="connsiteX12" fmla="*/ 25918 w 55685"/>
                <a:gd name="connsiteY12" fmla="*/ 50033 h 63818"/>
                <a:gd name="connsiteX13" fmla="*/ 28483 w 55685"/>
                <a:gd name="connsiteY13" fmla="*/ 39208 h 63818"/>
                <a:gd name="connsiteX14" fmla="*/ 44187 w 55685"/>
                <a:gd name="connsiteY14" fmla="*/ 26445 h 63818"/>
                <a:gd name="connsiteX15" fmla="*/ 30861 w 55685"/>
                <a:gd name="connsiteY15" fmla="*/ 11366 h 63818"/>
                <a:gd name="connsiteX16" fmla="*/ 16595 w 55685"/>
                <a:gd name="connsiteY16" fmla="*/ 23379 h 63818"/>
                <a:gd name="connsiteX17" fmla="*/ 28483 w 55685"/>
                <a:gd name="connsiteY17" fmla="*/ 39208 h 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85" h="63818">
                  <a:moveTo>
                    <a:pt x="25918" y="50033"/>
                  </a:moveTo>
                  <a:cubicBezTo>
                    <a:pt x="22477" y="49970"/>
                    <a:pt x="18285" y="48906"/>
                    <a:pt x="14593" y="46341"/>
                  </a:cubicBezTo>
                  <a:cubicBezTo>
                    <a:pt x="13467" y="45590"/>
                    <a:pt x="13217" y="45903"/>
                    <a:pt x="13091" y="47092"/>
                  </a:cubicBezTo>
                  <a:cubicBezTo>
                    <a:pt x="12466" y="52222"/>
                    <a:pt x="11777" y="57290"/>
                    <a:pt x="11152" y="62421"/>
                  </a:cubicBezTo>
                  <a:cubicBezTo>
                    <a:pt x="11027" y="63422"/>
                    <a:pt x="10589" y="63610"/>
                    <a:pt x="9713" y="63610"/>
                  </a:cubicBezTo>
                  <a:cubicBezTo>
                    <a:pt x="7085" y="63547"/>
                    <a:pt x="4457" y="63547"/>
                    <a:pt x="1829" y="63610"/>
                  </a:cubicBezTo>
                  <a:cubicBezTo>
                    <a:pt x="703" y="63610"/>
                    <a:pt x="328" y="63359"/>
                    <a:pt x="515" y="62171"/>
                  </a:cubicBezTo>
                  <a:cubicBezTo>
                    <a:pt x="1767" y="53161"/>
                    <a:pt x="2893" y="44214"/>
                    <a:pt x="4144" y="35204"/>
                  </a:cubicBezTo>
                  <a:cubicBezTo>
                    <a:pt x="4833" y="30324"/>
                    <a:pt x="4895" y="25318"/>
                    <a:pt x="6584" y="20626"/>
                  </a:cubicBezTo>
                  <a:cubicBezTo>
                    <a:pt x="10776" y="8926"/>
                    <a:pt x="19035" y="1981"/>
                    <a:pt x="31549" y="604"/>
                  </a:cubicBezTo>
                  <a:cubicBezTo>
                    <a:pt x="43374" y="-647"/>
                    <a:pt x="53135" y="6924"/>
                    <a:pt x="55012" y="18123"/>
                  </a:cubicBezTo>
                  <a:cubicBezTo>
                    <a:pt x="56200" y="25193"/>
                    <a:pt x="54261" y="31638"/>
                    <a:pt x="50256" y="37457"/>
                  </a:cubicBezTo>
                  <a:cubicBezTo>
                    <a:pt x="44938" y="45215"/>
                    <a:pt x="35929" y="50033"/>
                    <a:pt x="25918" y="50033"/>
                  </a:cubicBezTo>
                  <a:close/>
                  <a:moveTo>
                    <a:pt x="28483" y="39208"/>
                  </a:moveTo>
                  <a:cubicBezTo>
                    <a:pt x="35866" y="39208"/>
                    <a:pt x="42686" y="33640"/>
                    <a:pt x="44187" y="26445"/>
                  </a:cubicBezTo>
                  <a:cubicBezTo>
                    <a:pt x="46002" y="17685"/>
                    <a:pt x="39808" y="10615"/>
                    <a:pt x="30861" y="11366"/>
                  </a:cubicBezTo>
                  <a:cubicBezTo>
                    <a:pt x="24354" y="11866"/>
                    <a:pt x="18285" y="16997"/>
                    <a:pt x="16595" y="23379"/>
                  </a:cubicBezTo>
                  <a:cubicBezTo>
                    <a:pt x="14405" y="31825"/>
                    <a:pt x="19911" y="39208"/>
                    <a:pt x="28483" y="39208"/>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6" name="Freeform: Shape 95">
              <a:extLst>
                <a:ext uri="{FF2B5EF4-FFF2-40B4-BE49-F238E27FC236}">
                  <a16:creationId xmlns:a16="http://schemas.microsoft.com/office/drawing/2014/main" id="{E6254EEA-B0EB-41A2-972D-F4B427DF04DC}"/>
                </a:ext>
              </a:extLst>
            </p:cNvPr>
            <p:cNvSpPr/>
            <p:nvPr/>
          </p:nvSpPr>
          <p:spPr>
            <a:xfrm>
              <a:off x="7120912" y="3168446"/>
              <a:ext cx="58733" cy="82380"/>
            </a:xfrm>
            <a:custGeom>
              <a:avLst/>
              <a:gdLst>
                <a:gd name="connsiteX0" fmla="*/ 11615 w 48176"/>
                <a:gd name="connsiteY0" fmla="*/ 47654 h 67572"/>
                <a:gd name="connsiteX1" fmla="*/ 14368 w 48176"/>
                <a:gd name="connsiteY1" fmla="*/ 52847 h 67572"/>
                <a:gd name="connsiteX2" fmla="*/ 22877 w 48176"/>
                <a:gd name="connsiteY2" fmla="*/ 55725 h 67572"/>
                <a:gd name="connsiteX3" fmla="*/ 29321 w 48176"/>
                <a:gd name="connsiteY3" fmla="*/ 49281 h 67572"/>
                <a:gd name="connsiteX4" fmla="*/ 27632 w 48176"/>
                <a:gd name="connsiteY4" fmla="*/ 44150 h 67572"/>
                <a:gd name="connsiteX5" fmla="*/ 17997 w 48176"/>
                <a:gd name="connsiteY5" fmla="*/ 33764 h 67572"/>
                <a:gd name="connsiteX6" fmla="*/ 11865 w 48176"/>
                <a:gd name="connsiteY6" fmla="*/ 24817 h 67572"/>
                <a:gd name="connsiteX7" fmla="*/ 15869 w 48176"/>
                <a:gd name="connsiteY7" fmla="*/ 7861 h 67572"/>
                <a:gd name="connsiteX8" fmla="*/ 31636 w 48176"/>
                <a:gd name="connsiteY8" fmla="*/ 478 h 67572"/>
                <a:gd name="connsiteX9" fmla="*/ 46590 w 48176"/>
                <a:gd name="connsiteY9" fmla="*/ 8174 h 67572"/>
                <a:gd name="connsiteX10" fmla="*/ 46027 w 48176"/>
                <a:gd name="connsiteY10" fmla="*/ 12491 h 67572"/>
                <a:gd name="connsiteX11" fmla="*/ 39207 w 48176"/>
                <a:gd name="connsiteY11" fmla="*/ 17622 h 67572"/>
                <a:gd name="connsiteX12" fmla="*/ 36892 w 48176"/>
                <a:gd name="connsiteY12" fmla="*/ 17246 h 67572"/>
                <a:gd name="connsiteX13" fmla="*/ 30448 w 48176"/>
                <a:gd name="connsiteY13" fmla="*/ 12116 h 67572"/>
                <a:gd name="connsiteX14" fmla="*/ 23002 w 48176"/>
                <a:gd name="connsiteY14" fmla="*/ 17496 h 67572"/>
                <a:gd name="connsiteX15" fmla="*/ 24754 w 48176"/>
                <a:gd name="connsiteY15" fmla="*/ 21063 h 67572"/>
                <a:gd name="connsiteX16" fmla="*/ 33826 w 48176"/>
                <a:gd name="connsiteY16" fmla="*/ 30823 h 67572"/>
                <a:gd name="connsiteX17" fmla="*/ 40959 w 48176"/>
                <a:gd name="connsiteY17" fmla="*/ 41272 h 67572"/>
                <a:gd name="connsiteX18" fmla="*/ 36767 w 48176"/>
                <a:gd name="connsiteY18" fmla="*/ 58603 h 67572"/>
                <a:gd name="connsiteX19" fmla="*/ 11114 w 48176"/>
                <a:gd name="connsiteY19" fmla="*/ 66487 h 67572"/>
                <a:gd name="connsiteX20" fmla="*/ 1416 w 48176"/>
                <a:gd name="connsiteY20" fmla="*/ 57227 h 67572"/>
                <a:gd name="connsiteX21" fmla="*/ 3231 w 48176"/>
                <a:gd name="connsiteY21" fmla="*/ 51971 h 67572"/>
                <a:gd name="connsiteX22" fmla="*/ 11615 w 48176"/>
                <a:gd name="connsiteY22" fmla="*/ 47654 h 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76" h="67572">
                  <a:moveTo>
                    <a:pt x="11615" y="47654"/>
                  </a:moveTo>
                  <a:cubicBezTo>
                    <a:pt x="12491" y="49531"/>
                    <a:pt x="13179" y="51283"/>
                    <a:pt x="14368" y="52847"/>
                  </a:cubicBezTo>
                  <a:cubicBezTo>
                    <a:pt x="16558" y="55725"/>
                    <a:pt x="19561" y="56539"/>
                    <a:pt x="22877" y="55725"/>
                  </a:cubicBezTo>
                  <a:cubicBezTo>
                    <a:pt x="26193" y="54912"/>
                    <a:pt x="28758" y="53035"/>
                    <a:pt x="29321" y="49281"/>
                  </a:cubicBezTo>
                  <a:cubicBezTo>
                    <a:pt x="29572" y="47341"/>
                    <a:pt x="28821" y="45652"/>
                    <a:pt x="27632" y="44150"/>
                  </a:cubicBezTo>
                  <a:cubicBezTo>
                    <a:pt x="24691" y="40459"/>
                    <a:pt x="21125" y="37330"/>
                    <a:pt x="17997" y="33764"/>
                  </a:cubicBezTo>
                  <a:cubicBezTo>
                    <a:pt x="15619" y="31011"/>
                    <a:pt x="13116" y="28258"/>
                    <a:pt x="11865" y="24817"/>
                  </a:cubicBezTo>
                  <a:cubicBezTo>
                    <a:pt x="9488" y="18310"/>
                    <a:pt x="11490" y="12741"/>
                    <a:pt x="15869" y="7861"/>
                  </a:cubicBezTo>
                  <a:cubicBezTo>
                    <a:pt x="20061" y="3231"/>
                    <a:pt x="25380" y="666"/>
                    <a:pt x="31636" y="478"/>
                  </a:cubicBezTo>
                  <a:cubicBezTo>
                    <a:pt x="37956" y="290"/>
                    <a:pt x="42899" y="3106"/>
                    <a:pt x="46590" y="8174"/>
                  </a:cubicBezTo>
                  <a:cubicBezTo>
                    <a:pt x="48467" y="10677"/>
                    <a:pt x="48467" y="10677"/>
                    <a:pt x="46027" y="12491"/>
                  </a:cubicBezTo>
                  <a:cubicBezTo>
                    <a:pt x="43774" y="14180"/>
                    <a:pt x="41397" y="15870"/>
                    <a:pt x="39207" y="17622"/>
                  </a:cubicBezTo>
                  <a:cubicBezTo>
                    <a:pt x="38143" y="18435"/>
                    <a:pt x="37643" y="18623"/>
                    <a:pt x="36892" y="17246"/>
                  </a:cubicBezTo>
                  <a:cubicBezTo>
                    <a:pt x="35516" y="14681"/>
                    <a:pt x="33513" y="12741"/>
                    <a:pt x="30448" y="12116"/>
                  </a:cubicBezTo>
                  <a:cubicBezTo>
                    <a:pt x="26819" y="11427"/>
                    <a:pt x="22940" y="14243"/>
                    <a:pt x="23002" y="17496"/>
                  </a:cubicBezTo>
                  <a:cubicBezTo>
                    <a:pt x="23065" y="18998"/>
                    <a:pt x="23878" y="20062"/>
                    <a:pt x="24754" y="21063"/>
                  </a:cubicBezTo>
                  <a:cubicBezTo>
                    <a:pt x="27632" y="24441"/>
                    <a:pt x="30698" y="27632"/>
                    <a:pt x="33826" y="30823"/>
                  </a:cubicBezTo>
                  <a:cubicBezTo>
                    <a:pt x="36830" y="33889"/>
                    <a:pt x="39833" y="37017"/>
                    <a:pt x="40959" y="41272"/>
                  </a:cubicBezTo>
                  <a:cubicBezTo>
                    <a:pt x="42773" y="47779"/>
                    <a:pt x="40771" y="53535"/>
                    <a:pt x="36767" y="58603"/>
                  </a:cubicBezTo>
                  <a:cubicBezTo>
                    <a:pt x="30760" y="66236"/>
                    <a:pt x="20374" y="69302"/>
                    <a:pt x="11114" y="66487"/>
                  </a:cubicBezTo>
                  <a:cubicBezTo>
                    <a:pt x="6359" y="65048"/>
                    <a:pt x="3356" y="61669"/>
                    <a:pt x="1416" y="57227"/>
                  </a:cubicBezTo>
                  <a:cubicBezTo>
                    <a:pt x="-85" y="53786"/>
                    <a:pt x="-23" y="53723"/>
                    <a:pt x="3231" y="51971"/>
                  </a:cubicBezTo>
                  <a:cubicBezTo>
                    <a:pt x="6046" y="50595"/>
                    <a:pt x="8799" y="49156"/>
                    <a:pt x="11615" y="47654"/>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7" name="Freeform: Shape 96">
              <a:extLst>
                <a:ext uri="{FF2B5EF4-FFF2-40B4-BE49-F238E27FC236}">
                  <a16:creationId xmlns:a16="http://schemas.microsoft.com/office/drawing/2014/main" id="{CCDA3E30-7F06-4D86-9E23-BCBA1D7B05AB}"/>
                </a:ext>
              </a:extLst>
            </p:cNvPr>
            <p:cNvSpPr/>
            <p:nvPr/>
          </p:nvSpPr>
          <p:spPr>
            <a:xfrm>
              <a:off x="7241880" y="3189116"/>
              <a:ext cx="61785" cy="61022"/>
            </a:xfrm>
            <a:custGeom>
              <a:avLst/>
              <a:gdLst>
                <a:gd name="connsiteX0" fmla="*/ 35334 w 50679"/>
                <a:gd name="connsiteY0" fmla="*/ 34453 h 50053"/>
                <a:gd name="connsiteX1" fmla="*/ 33833 w 50679"/>
                <a:gd name="connsiteY1" fmla="*/ 46404 h 50053"/>
                <a:gd name="connsiteX2" fmla="*/ 32581 w 50679"/>
                <a:gd name="connsiteY2" fmla="*/ 48031 h 50053"/>
                <a:gd name="connsiteX3" fmla="*/ 6929 w 50679"/>
                <a:gd name="connsiteY3" fmla="*/ 44276 h 50053"/>
                <a:gd name="connsiteX4" fmla="*/ 672 w 50679"/>
                <a:gd name="connsiteY4" fmla="*/ 25944 h 50053"/>
                <a:gd name="connsiteX5" fmla="*/ 18441 w 50679"/>
                <a:gd name="connsiteY5" fmla="*/ 2794 h 50053"/>
                <a:gd name="connsiteX6" fmla="*/ 42467 w 50679"/>
                <a:gd name="connsiteY6" fmla="*/ 5297 h 50053"/>
                <a:gd name="connsiteX7" fmla="*/ 50351 w 50679"/>
                <a:gd name="connsiteY7" fmla="*/ 23942 h 50053"/>
                <a:gd name="connsiteX8" fmla="*/ 47410 w 50679"/>
                <a:gd name="connsiteY8" fmla="*/ 47342 h 50053"/>
                <a:gd name="connsiteX9" fmla="*/ 45345 w 50679"/>
                <a:gd name="connsiteY9" fmla="*/ 49094 h 50053"/>
                <a:gd name="connsiteX10" fmla="*/ 37837 w 50679"/>
                <a:gd name="connsiteY10" fmla="*/ 49094 h 50053"/>
                <a:gd name="connsiteX11" fmla="*/ 36711 w 50679"/>
                <a:gd name="connsiteY11" fmla="*/ 47843 h 50053"/>
                <a:gd name="connsiteX12" fmla="*/ 39401 w 50679"/>
                <a:gd name="connsiteY12" fmla="*/ 27321 h 50053"/>
                <a:gd name="connsiteX13" fmla="*/ 37900 w 50679"/>
                <a:gd name="connsiteY13" fmla="*/ 17498 h 50053"/>
                <a:gd name="connsiteX14" fmla="*/ 25198 w 50679"/>
                <a:gd name="connsiteY14" fmla="*/ 11616 h 50053"/>
                <a:gd name="connsiteX15" fmla="*/ 11308 w 50679"/>
                <a:gd name="connsiteY15" fmla="*/ 28259 h 50053"/>
                <a:gd name="connsiteX16" fmla="*/ 22195 w 50679"/>
                <a:gd name="connsiteY16" fmla="*/ 39459 h 50053"/>
                <a:gd name="connsiteX17" fmla="*/ 34271 w 50679"/>
                <a:gd name="connsiteY17" fmla="*/ 35267 h 50053"/>
                <a:gd name="connsiteX18" fmla="*/ 34771 w 50679"/>
                <a:gd name="connsiteY18" fmla="*/ 34829 h 50053"/>
                <a:gd name="connsiteX19" fmla="*/ 35334 w 50679"/>
                <a:gd name="connsiteY19" fmla="*/ 34453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679" h="50053">
                  <a:moveTo>
                    <a:pt x="35334" y="34453"/>
                  </a:moveTo>
                  <a:cubicBezTo>
                    <a:pt x="34834" y="38520"/>
                    <a:pt x="34271" y="42462"/>
                    <a:pt x="33833" y="46404"/>
                  </a:cubicBezTo>
                  <a:cubicBezTo>
                    <a:pt x="33708" y="47217"/>
                    <a:pt x="33332" y="47718"/>
                    <a:pt x="32581" y="48031"/>
                  </a:cubicBezTo>
                  <a:cubicBezTo>
                    <a:pt x="24072" y="51534"/>
                    <a:pt x="14124" y="51096"/>
                    <a:pt x="6929" y="44276"/>
                  </a:cubicBezTo>
                  <a:cubicBezTo>
                    <a:pt x="1736" y="39334"/>
                    <a:pt x="-204" y="33077"/>
                    <a:pt x="672" y="25944"/>
                  </a:cubicBezTo>
                  <a:cubicBezTo>
                    <a:pt x="2111" y="14807"/>
                    <a:pt x="8368" y="7111"/>
                    <a:pt x="18441" y="2794"/>
                  </a:cubicBezTo>
                  <a:cubicBezTo>
                    <a:pt x="26763" y="-772"/>
                    <a:pt x="35084" y="-459"/>
                    <a:pt x="42467" y="5297"/>
                  </a:cubicBezTo>
                  <a:cubicBezTo>
                    <a:pt x="48474" y="9927"/>
                    <a:pt x="51039" y="16434"/>
                    <a:pt x="50351" y="23942"/>
                  </a:cubicBezTo>
                  <a:cubicBezTo>
                    <a:pt x="49600" y="31763"/>
                    <a:pt x="48348" y="39521"/>
                    <a:pt x="47410" y="47342"/>
                  </a:cubicBezTo>
                  <a:cubicBezTo>
                    <a:pt x="47222" y="48781"/>
                    <a:pt x="46722" y="49157"/>
                    <a:pt x="45345" y="49094"/>
                  </a:cubicBezTo>
                  <a:cubicBezTo>
                    <a:pt x="42843" y="49032"/>
                    <a:pt x="40340" y="49032"/>
                    <a:pt x="37837" y="49094"/>
                  </a:cubicBezTo>
                  <a:cubicBezTo>
                    <a:pt x="36836" y="49094"/>
                    <a:pt x="36586" y="48844"/>
                    <a:pt x="36711" y="47843"/>
                  </a:cubicBezTo>
                  <a:cubicBezTo>
                    <a:pt x="37649" y="41023"/>
                    <a:pt x="38525" y="34141"/>
                    <a:pt x="39401" y="27321"/>
                  </a:cubicBezTo>
                  <a:cubicBezTo>
                    <a:pt x="39777" y="23942"/>
                    <a:pt x="39339" y="20626"/>
                    <a:pt x="37900" y="17498"/>
                  </a:cubicBezTo>
                  <a:cubicBezTo>
                    <a:pt x="35835" y="13055"/>
                    <a:pt x="30892" y="10803"/>
                    <a:pt x="25198" y="11616"/>
                  </a:cubicBezTo>
                  <a:cubicBezTo>
                    <a:pt x="17127" y="12742"/>
                    <a:pt x="11058" y="20125"/>
                    <a:pt x="11308" y="28259"/>
                  </a:cubicBezTo>
                  <a:cubicBezTo>
                    <a:pt x="11496" y="34015"/>
                    <a:pt x="16439" y="39083"/>
                    <a:pt x="22195" y="39459"/>
                  </a:cubicBezTo>
                  <a:cubicBezTo>
                    <a:pt x="26825" y="39772"/>
                    <a:pt x="30830" y="38395"/>
                    <a:pt x="34271" y="35267"/>
                  </a:cubicBezTo>
                  <a:cubicBezTo>
                    <a:pt x="34458" y="35142"/>
                    <a:pt x="34646" y="34954"/>
                    <a:pt x="34771" y="34829"/>
                  </a:cubicBezTo>
                  <a:cubicBezTo>
                    <a:pt x="34896" y="34641"/>
                    <a:pt x="34959" y="34579"/>
                    <a:pt x="35334" y="34453"/>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8" name="Freeform: Shape 97">
              <a:extLst>
                <a:ext uri="{FF2B5EF4-FFF2-40B4-BE49-F238E27FC236}">
                  <a16:creationId xmlns:a16="http://schemas.microsoft.com/office/drawing/2014/main" id="{C5993255-6A27-4855-BA1F-B7D97B7730AF}"/>
                </a:ext>
              </a:extLst>
            </p:cNvPr>
            <p:cNvSpPr/>
            <p:nvPr/>
          </p:nvSpPr>
          <p:spPr>
            <a:xfrm>
              <a:off x="7337366" y="3170668"/>
              <a:ext cx="57208" cy="78565"/>
            </a:xfrm>
            <a:custGeom>
              <a:avLst/>
              <a:gdLst>
                <a:gd name="connsiteX0" fmla="*/ 20454 w 46925"/>
                <a:gd name="connsiteY0" fmla="*/ 469 h 64444"/>
                <a:gd name="connsiteX1" fmla="*/ 16763 w 46925"/>
                <a:gd name="connsiteY1" fmla="*/ 28812 h 64444"/>
                <a:gd name="connsiteX2" fmla="*/ 36221 w 46925"/>
                <a:gd name="connsiteY2" fmla="*/ 7352 h 64444"/>
                <a:gd name="connsiteX3" fmla="*/ 38223 w 46925"/>
                <a:gd name="connsiteY3" fmla="*/ 18301 h 64444"/>
                <a:gd name="connsiteX4" fmla="*/ 37347 w 46925"/>
                <a:gd name="connsiteY4" fmla="*/ 19865 h 64444"/>
                <a:gd name="connsiteX5" fmla="*/ 25898 w 46925"/>
                <a:gd name="connsiteY5" fmla="*/ 31816 h 64444"/>
                <a:gd name="connsiteX6" fmla="*/ 25710 w 46925"/>
                <a:gd name="connsiteY6" fmla="*/ 34318 h 64444"/>
                <a:gd name="connsiteX7" fmla="*/ 46169 w 46925"/>
                <a:gd name="connsiteY7" fmla="*/ 62912 h 64444"/>
                <a:gd name="connsiteX8" fmla="*/ 46670 w 46925"/>
                <a:gd name="connsiteY8" fmla="*/ 63725 h 64444"/>
                <a:gd name="connsiteX9" fmla="*/ 45544 w 46925"/>
                <a:gd name="connsiteY9" fmla="*/ 64100 h 64444"/>
                <a:gd name="connsiteX10" fmla="*/ 34595 w 46925"/>
                <a:gd name="connsiteY10" fmla="*/ 64100 h 64444"/>
                <a:gd name="connsiteX11" fmla="*/ 31716 w 46925"/>
                <a:gd name="connsiteY11" fmla="*/ 62536 h 64444"/>
                <a:gd name="connsiteX12" fmla="*/ 16638 w 46925"/>
                <a:gd name="connsiteY12" fmla="*/ 39574 h 64444"/>
                <a:gd name="connsiteX13" fmla="*/ 15574 w 46925"/>
                <a:gd name="connsiteY13" fmla="*/ 38197 h 64444"/>
                <a:gd name="connsiteX14" fmla="*/ 14385 w 46925"/>
                <a:gd name="connsiteY14" fmla="*/ 47270 h 64444"/>
                <a:gd name="connsiteX15" fmla="*/ 12383 w 46925"/>
                <a:gd name="connsiteY15" fmla="*/ 62661 h 64444"/>
                <a:gd name="connsiteX16" fmla="*/ 10819 w 46925"/>
                <a:gd name="connsiteY16" fmla="*/ 64100 h 64444"/>
                <a:gd name="connsiteX17" fmla="*/ 1747 w 46925"/>
                <a:gd name="connsiteY17" fmla="*/ 64100 h 64444"/>
                <a:gd name="connsiteX18" fmla="*/ 495 w 46925"/>
                <a:gd name="connsiteY18" fmla="*/ 62724 h 64444"/>
                <a:gd name="connsiteX19" fmla="*/ 4500 w 46925"/>
                <a:gd name="connsiteY19" fmla="*/ 33067 h 64444"/>
                <a:gd name="connsiteX20" fmla="*/ 7440 w 46925"/>
                <a:gd name="connsiteY20" fmla="*/ 10105 h 64444"/>
                <a:gd name="connsiteX21" fmla="*/ 8191 w 46925"/>
                <a:gd name="connsiteY21" fmla="*/ 8290 h 64444"/>
                <a:gd name="connsiteX22" fmla="*/ 20454 w 46925"/>
                <a:gd name="connsiteY22" fmla="*/ 469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25" h="64444">
                  <a:moveTo>
                    <a:pt x="20454" y="469"/>
                  </a:moveTo>
                  <a:cubicBezTo>
                    <a:pt x="19203" y="9980"/>
                    <a:pt x="18014" y="19177"/>
                    <a:pt x="16763" y="28812"/>
                  </a:cubicBezTo>
                  <a:cubicBezTo>
                    <a:pt x="23332" y="21554"/>
                    <a:pt x="29652" y="14547"/>
                    <a:pt x="36221" y="7352"/>
                  </a:cubicBezTo>
                  <a:cubicBezTo>
                    <a:pt x="36909" y="11231"/>
                    <a:pt x="37535" y="14735"/>
                    <a:pt x="38223" y="18301"/>
                  </a:cubicBezTo>
                  <a:cubicBezTo>
                    <a:pt x="38349" y="19052"/>
                    <a:pt x="37723" y="19427"/>
                    <a:pt x="37347" y="19865"/>
                  </a:cubicBezTo>
                  <a:cubicBezTo>
                    <a:pt x="33531" y="23869"/>
                    <a:pt x="29777" y="27874"/>
                    <a:pt x="25898" y="31816"/>
                  </a:cubicBezTo>
                  <a:cubicBezTo>
                    <a:pt x="24959" y="32754"/>
                    <a:pt x="24959" y="33317"/>
                    <a:pt x="25710" y="34318"/>
                  </a:cubicBezTo>
                  <a:cubicBezTo>
                    <a:pt x="32530" y="43829"/>
                    <a:pt x="39350" y="53401"/>
                    <a:pt x="46169" y="62912"/>
                  </a:cubicBezTo>
                  <a:cubicBezTo>
                    <a:pt x="46357" y="63162"/>
                    <a:pt x="46545" y="63475"/>
                    <a:pt x="46670" y="63725"/>
                  </a:cubicBezTo>
                  <a:cubicBezTo>
                    <a:pt x="46357" y="64225"/>
                    <a:pt x="45919" y="64038"/>
                    <a:pt x="45544" y="64100"/>
                  </a:cubicBezTo>
                  <a:cubicBezTo>
                    <a:pt x="41915" y="64100"/>
                    <a:pt x="38223" y="64038"/>
                    <a:pt x="34595" y="64100"/>
                  </a:cubicBezTo>
                  <a:cubicBezTo>
                    <a:pt x="33281" y="64100"/>
                    <a:pt x="32467" y="63725"/>
                    <a:pt x="31716" y="62536"/>
                  </a:cubicBezTo>
                  <a:cubicBezTo>
                    <a:pt x="26711" y="54840"/>
                    <a:pt x="21643" y="47207"/>
                    <a:pt x="16638" y="39574"/>
                  </a:cubicBezTo>
                  <a:cubicBezTo>
                    <a:pt x="16387" y="39199"/>
                    <a:pt x="16075" y="38886"/>
                    <a:pt x="15574" y="38197"/>
                  </a:cubicBezTo>
                  <a:cubicBezTo>
                    <a:pt x="15136" y="41451"/>
                    <a:pt x="14761" y="44392"/>
                    <a:pt x="14385" y="47270"/>
                  </a:cubicBezTo>
                  <a:cubicBezTo>
                    <a:pt x="13697" y="52400"/>
                    <a:pt x="13009" y="57531"/>
                    <a:pt x="12383" y="62661"/>
                  </a:cubicBezTo>
                  <a:cubicBezTo>
                    <a:pt x="12258" y="63662"/>
                    <a:pt x="11882" y="64163"/>
                    <a:pt x="10819" y="64100"/>
                  </a:cubicBezTo>
                  <a:cubicBezTo>
                    <a:pt x="7816" y="64038"/>
                    <a:pt x="4750" y="64038"/>
                    <a:pt x="1747" y="64100"/>
                  </a:cubicBezTo>
                  <a:cubicBezTo>
                    <a:pt x="683" y="64100"/>
                    <a:pt x="370" y="63788"/>
                    <a:pt x="495" y="62724"/>
                  </a:cubicBezTo>
                  <a:cubicBezTo>
                    <a:pt x="1872" y="52838"/>
                    <a:pt x="3186" y="42953"/>
                    <a:pt x="4500" y="33067"/>
                  </a:cubicBezTo>
                  <a:cubicBezTo>
                    <a:pt x="5501" y="25434"/>
                    <a:pt x="6502" y="17800"/>
                    <a:pt x="7440" y="10105"/>
                  </a:cubicBezTo>
                  <a:cubicBezTo>
                    <a:pt x="7503" y="9416"/>
                    <a:pt x="7503" y="8728"/>
                    <a:pt x="8191" y="8290"/>
                  </a:cubicBezTo>
                  <a:cubicBezTo>
                    <a:pt x="12195" y="5850"/>
                    <a:pt x="16200" y="3222"/>
                    <a:pt x="20454" y="469"/>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9" name="Freeform: Shape 98">
              <a:extLst>
                <a:ext uri="{FF2B5EF4-FFF2-40B4-BE49-F238E27FC236}">
                  <a16:creationId xmlns:a16="http://schemas.microsoft.com/office/drawing/2014/main" id="{09359F1B-17C5-41FA-9269-C857CD4EE4D1}"/>
                </a:ext>
              </a:extLst>
            </p:cNvPr>
            <p:cNvSpPr/>
            <p:nvPr/>
          </p:nvSpPr>
          <p:spPr>
            <a:xfrm>
              <a:off x="7305247" y="3190695"/>
              <a:ext cx="34324" cy="58734"/>
            </a:xfrm>
            <a:custGeom>
              <a:avLst/>
              <a:gdLst>
                <a:gd name="connsiteX0" fmla="*/ 5755 w 28155"/>
                <a:gd name="connsiteY0" fmla="*/ 47736 h 48176"/>
                <a:gd name="connsiteX1" fmla="*/ 1501 w 28155"/>
                <a:gd name="connsiteY1" fmla="*/ 47736 h 48176"/>
                <a:gd name="connsiteX2" fmla="*/ 499 w 28155"/>
                <a:gd name="connsiteY2" fmla="*/ 46547 h 48176"/>
                <a:gd name="connsiteX3" fmla="*/ 3002 w 28155"/>
                <a:gd name="connsiteY3" fmla="*/ 27715 h 48176"/>
                <a:gd name="connsiteX4" fmla="*/ 4629 w 28155"/>
                <a:gd name="connsiteY4" fmla="*/ 14888 h 48176"/>
                <a:gd name="connsiteX5" fmla="*/ 20709 w 28155"/>
                <a:gd name="connsiteY5" fmla="*/ 498 h 48176"/>
                <a:gd name="connsiteX6" fmla="*/ 26528 w 28155"/>
                <a:gd name="connsiteY6" fmla="*/ 498 h 48176"/>
                <a:gd name="connsiteX7" fmla="*/ 27654 w 28155"/>
                <a:gd name="connsiteY7" fmla="*/ 1812 h 48176"/>
                <a:gd name="connsiteX8" fmla="*/ 26528 w 28155"/>
                <a:gd name="connsiteY8" fmla="*/ 10383 h 48176"/>
                <a:gd name="connsiteX9" fmla="*/ 25276 w 28155"/>
                <a:gd name="connsiteY9" fmla="*/ 11510 h 48176"/>
                <a:gd name="connsiteX10" fmla="*/ 20146 w 28155"/>
                <a:gd name="connsiteY10" fmla="*/ 11510 h 48176"/>
                <a:gd name="connsiteX11" fmla="*/ 15641 w 28155"/>
                <a:gd name="connsiteY11" fmla="*/ 15201 h 48176"/>
                <a:gd name="connsiteX12" fmla="*/ 13889 w 28155"/>
                <a:gd name="connsiteY12" fmla="*/ 28528 h 48176"/>
                <a:gd name="connsiteX13" fmla="*/ 11511 w 28155"/>
                <a:gd name="connsiteY13" fmla="*/ 46547 h 48176"/>
                <a:gd name="connsiteX14" fmla="*/ 10135 w 28155"/>
                <a:gd name="connsiteY14" fmla="*/ 47799 h 48176"/>
                <a:gd name="connsiteX15" fmla="*/ 5755 w 28155"/>
                <a:gd name="connsiteY15" fmla="*/ 47736 h 48176"/>
                <a:gd name="connsiteX16" fmla="*/ 5755 w 28155"/>
                <a:gd name="connsiteY16" fmla="*/ 47736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55" h="48176">
                  <a:moveTo>
                    <a:pt x="5755" y="47736"/>
                  </a:moveTo>
                  <a:cubicBezTo>
                    <a:pt x="4316" y="47736"/>
                    <a:pt x="2877" y="47736"/>
                    <a:pt x="1501" y="47736"/>
                  </a:cubicBezTo>
                  <a:cubicBezTo>
                    <a:pt x="625" y="47736"/>
                    <a:pt x="374" y="47486"/>
                    <a:pt x="499" y="46547"/>
                  </a:cubicBezTo>
                  <a:cubicBezTo>
                    <a:pt x="1375" y="40291"/>
                    <a:pt x="2189" y="33971"/>
                    <a:pt x="3002" y="27715"/>
                  </a:cubicBezTo>
                  <a:cubicBezTo>
                    <a:pt x="3565" y="23460"/>
                    <a:pt x="4254" y="19205"/>
                    <a:pt x="4629" y="14888"/>
                  </a:cubicBezTo>
                  <a:cubicBezTo>
                    <a:pt x="5442" y="6129"/>
                    <a:pt x="13013" y="-3"/>
                    <a:pt x="20709" y="498"/>
                  </a:cubicBezTo>
                  <a:cubicBezTo>
                    <a:pt x="22648" y="623"/>
                    <a:pt x="24588" y="560"/>
                    <a:pt x="26528" y="498"/>
                  </a:cubicBezTo>
                  <a:cubicBezTo>
                    <a:pt x="27591" y="435"/>
                    <a:pt x="27779" y="873"/>
                    <a:pt x="27654" y="1812"/>
                  </a:cubicBezTo>
                  <a:cubicBezTo>
                    <a:pt x="27216" y="4690"/>
                    <a:pt x="26840" y="7505"/>
                    <a:pt x="26528" y="10383"/>
                  </a:cubicBezTo>
                  <a:cubicBezTo>
                    <a:pt x="26402" y="11259"/>
                    <a:pt x="26090" y="11510"/>
                    <a:pt x="25276" y="11510"/>
                  </a:cubicBezTo>
                  <a:cubicBezTo>
                    <a:pt x="23587" y="11447"/>
                    <a:pt x="21835" y="11510"/>
                    <a:pt x="20146" y="11510"/>
                  </a:cubicBezTo>
                  <a:cubicBezTo>
                    <a:pt x="17518" y="11510"/>
                    <a:pt x="16016" y="12698"/>
                    <a:pt x="15641" y="15201"/>
                  </a:cubicBezTo>
                  <a:cubicBezTo>
                    <a:pt x="15015" y="19643"/>
                    <a:pt x="14452" y="24086"/>
                    <a:pt x="13889" y="28528"/>
                  </a:cubicBezTo>
                  <a:cubicBezTo>
                    <a:pt x="13076" y="34534"/>
                    <a:pt x="12325" y="40541"/>
                    <a:pt x="11511" y="46547"/>
                  </a:cubicBezTo>
                  <a:cubicBezTo>
                    <a:pt x="11386" y="47423"/>
                    <a:pt x="11073" y="47799"/>
                    <a:pt x="10135" y="47799"/>
                  </a:cubicBezTo>
                  <a:cubicBezTo>
                    <a:pt x="8571" y="47611"/>
                    <a:pt x="7132" y="47674"/>
                    <a:pt x="5755" y="47736"/>
                  </a:cubicBezTo>
                  <a:cubicBezTo>
                    <a:pt x="5755" y="47674"/>
                    <a:pt x="5755" y="47736"/>
                    <a:pt x="5755" y="47736"/>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0" name="Freeform: Shape 99">
              <a:extLst>
                <a:ext uri="{FF2B5EF4-FFF2-40B4-BE49-F238E27FC236}">
                  <a16:creationId xmlns:a16="http://schemas.microsoft.com/office/drawing/2014/main" id="{9F00E362-E687-4374-852F-F6B9C18EF3E5}"/>
                </a:ext>
              </a:extLst>
            </p:cNvPr>
            <p:cNvSpPr/>
            <p:nvPr/>
          </p:nvSpPr>
          <p:spPr>
            <a:xfrm>
              <a:off x="7446016" y="3203315"/>
              <a:ext cx="35088" cy="36613"/>
            </a:xfrm>
            <a:custGeom>
              <a:avLst/>
              <a:gdLst>
                <a:gd name="connsiteX0" fmla="*/ 14735 w 28781"/>
                <a:gd name="connsiteY0" fmla="*/ 25371 h 30032"/>
                <a:gd name="connsiteX1" fmla="*/ 18989 w 28781"/>
                <a:gd name="connsiteY1" fmla="*/ 12920 h 30032"/>
                <a:gd name="connsiteX2" fmla="*/ 22743 w 28781"/>
                <a:gd name="connsiteY2" fmla="*/ 1783 h 30032"/>
                <a:gd name="connsiteX3" fmla="*/ 24495 w 28781"/>
                <a:gd name="connsiteY3" fmla="*/ 469 h 30032"/>
                <a:gd name="connsiteX4" fmla="*/ 28562 w 28781"/>
                <a:gd name="connsiteY4" fmla="*/ 4474 h 30032"/>
                <a:gd name="connsiteX5" fmla="*/ 28625 w 28781"/>
                <a:gd name="connsiteY5" fmla="*/ 28437 h 30032"/>
                <a:gd name="connsiteX6" fmla="*/ 26622 w 28781"/>
                <a:gd name="connsiteY6" fmla="*/ 29939 h 30032"/>
                <a:gd name="connsiteX7" fmla="*/ 24745 w 28781"/>
                <a:gd name="connsiteY7" fmla="*/ 28437 h 30032"/>
                <a:gd name="connsiteX8" fmla="*/ 24808 w 28781"/>
                <a:gd name="connsiteY8" fmla="*/ 7602 h 30032"/>
                <a:gd name="connsiteX9" fmla="*/ 24808 w 28781"/>
                <a:gd name="connsiteY9" fmla="*/ 5975 h 30032"/>
                <a:gd name="connsiteX10" fmla="*/ 24558 w 28781"/>
                <a:gd name="connsiteY10" fmla="*/ 5913 h 30032"/>
                <a:gd name="connsiteX11" fmla="*/ 20428 w 28781"/>
                <a:gd name="connsiteY11" fmla="*/ 17926 h 30032"/>
                <a:gd name="connsiteX12" fmla="*/ 16737 w 28781"/>
                <a:gd name="connsiteY12" fmla="*/ 28750 h 30032"/>
                <a:gd name="connsiteX13" fmla="*/ 14359 w 28781"/>
                <a:gd name="connsiteY13" fmla="*/ 30001 h 30032"/>
                <a:gd name="connsiteX14" fmla="*/ 12232 w 28781"/>
                <a:gd name="connsiteY14" fmla="*/ 28750 h 30032"/>
                <a:gd name="connsiteX15" fmla="*/ 4974 w 28781"/>
                <a:gd name="connsiteY15" fmla="*/ 7289 h 30032"/>
                <a:gd name="connsiteX16" fmla="*/ 4286 w 28781"/>
                <a:gd name="connsiteY16" fmla="*/ 6100 h 30032"/>
                <a:gd name="connsiteX17" fmla="*/ 4286 w 28781"/>
                <a:gd name="connsiteY17" fmla="*/ 12295 h 30032"/>
                <a:gd name="connsiteX18" fmla="*/ 4286 w 28781"/>
                <a:gd name="connsiteY18" fmla="*/ 28562 h 30032"/>
                <a:gd name="connsiteX19" fmla="*/ 2784 w 28781"/>
                <a:gd name="connsiteY19" fmla="*/ 30064 h 30032"/>
                <a:gd name="connsiteX20" fmla="*/ 469 w 28781"/>
                <a:gd name="connsiteY20" fmla="*/ 27686 h 30032"/>
                <a:gd name="connsiteX21" fmla="*/ 469 w 28781"/>
                <a:gd name="connsiteY21" fmla="*/ 2221 h 30032"/>
                <a:gd name="connsiteX22" fmla="*/ 2033 w 28781"/>
                <a:gd name="connsiteY22" fmla="*/ 594 h 30032"/>
                <a:gd name="connsiteX23" fmla="*/ 7727 w 28781"/>
                <a:gd name="connsiteY23" fmla="*/ 4724 h 30032"/>
                <a:gd name="connsiteX24" fmla="*/ 14234 w 28781"/>
                <a:gd name="connsiteY24" fmla="*/ 24307 h 30032"/>
                <a:gd name="connsiteX25" fmla="*/ 14735 w 28781"/>
                <a:gd name="connsiteY25" fmla="*/ 25371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81" h="30032">
                  <a:moveTo>
                    <a:pt x="14735" y="25371"/>
                  </a:moveTo>
                  <a:cubicBezTo>
                    <a:pt x="16174" y="21054"/>
                    <a:pt x="17613" y="16987"/>
                    <a:pt x="18989" y="12920"/>
                  </a:cubicBezTo>
                  <a:cubicBezTo>
                    <a:pt x="20241" y="9229"/>
                    <a:pt x="21555" y="5475"/>
                    <a:pt x="22743" y="1783"/>
                  </a:cubicBezTo>
                  <a:cubicBezTo>
                    <a:pt x="23056" y="845"/>
                    <a:pt x="23432" y="469"/>
                    <a:pt x="24495" y="469"/>
                  </a:cubicBezTo>
                  <a:cubicBezTo>
                    <a:pt x="28562" y="469"/>
                    <a:pt x="28562" y="469"/>
                    <a:pt x="28562" y="4474"/>
                  </a:cubicBezTo>
                  <a:cubicBezTo>
                    <a:pt x="28562" y="12482"/>
                    <a:pt x="28499" y="20428"/>
                    <a:pt x="28625" y="28437"/>
                  </a:cubicBezTo>
                  <a:cubicBezTo>
                    <a:pt x="28625" y="30314"/>
                    <a:pt x="27624" y="29876"/>
                    <a:pt x="26622" y="29939"/>
                  </a:cubicBezTo>
                  <a:cubicBezTo>
                    <a:pt x="25559" y="30001"/>
                    <a:pt x="24745" y="30126"/>
                    <a:pt x="24745" y="28437"/>
                  </a:cubicBezTo>
                  <a:cubicBezTo>
                    <a:pt x="24871" y="21492"/>
                    <a:pt x="24808" y="14547"/>
                    <a:pt x="24808" y="7602"/>
                  </a:cubicBezTo>
                  <a:cubicBezTo>
                    <a:pt x="24808" y="7039"/>
                    <a:pt x="24808" y="6538"/>
                    <a:pt x="24808" y="5975"/>
                  </a:cubicBezTo>
                  <a:cubicBezTo>
                    <a:pt x="24745" y="5975"/>
                    <a:pt x="24620" y="5913"/>
                    <a:pt x="24558" y="5913"/>
                  </a:cubicBezTo>
                  <a:cubicBezTo>
                    <a:pt x="23181" y="9917"/>
                    <a:pt x="21805" y="13921"/>
                    <a:pt x="20428" y="17926"/>
                  </a:cubicBezTo>
                  <a:cubicBezTo>
                    <a:pt x="19177" y="21554"/>
                    <a:pt x="17863" y="25121"/>
                    <a:pt x="16737" y="28750"/>
                  </a:cubicBezTo>
                  <a:cubicBezTo>
                    <a:pt x="16299" y="30251"/>
                    <a:pt x="15360" y="29939"/>
                    <a:pt x="14359" y="30001"/>
                  </a:cubicBezTo>
                  <a:cubicBezTo>
                    <a:pt x="13358" y="30064"/>
                    <a:pt x="12607" y="29939"/>
                    <a:pt x="12232" y="28750"/>
                  </a:cubicBezTo>
                  <a:cubicBezTo>
                    <a:pt x="9854" y="21554"/>
                    <a:pt x="7414" y="14422"/>
                    <a:pt x="4974" y="7289"/>
                  </a:cubicBezTo>
                  <a:cubicBezTo>
                    <a:pt x="4849" y="6851"/>
                    <a:pt x="4661" y="6476"/>
                    <a:pt x="4286" y="6100"/>
                  </a:cubicBezTo>
                  <a:cubicBezTo>
                    <a:pt x="4286" y="8165"/>
                    <a:pt x="4286" y="10230"/>
                    <a:pt x="4286" y="12295"/>
                  </a:cubicBezTo>
                  <a:cubicBezTo>
                    <a:pt x="4286" y="17738"/>
                    <a:pt x="4223" y="23119"/>
                    <a:pt x="4286" y="28562"/>
                  </a:cubicBezTo>
                  <a:cubicBezTo>
                    <a:pt x="4286" y="29751"/>
                    <a:pt x="4036" y="30126"/>
                    <a:pt x="2784" y="30064"/>
                  </a:cubicBezTo>
                  <a:cubicBezTo>
                    <a:pt x="469" y="30001"/>
                    <a:pt x="469" y="30064"/>
                    <a:pt x="469" y="27686"/>
                  </a:cubicBezTo>
                  <a:cubicBezTo>
                    <a:pt x="469" y="19177"/>
                    <a:pt x="469" y="10730"/>
                    <a:pt x="469" y="2221"/>
                  </a:cubicBezTo>
                  <a:cubicBezTo>
                    <a:pt x="469" y="1032"/>
                    <a:pt x="657" y="532"/>
                    <a:pt x="2033" y="594"/>
                  </a:cubicBezTo>
                  <a:cubicBezTo>
                    <a:pt x="6351" y="657"/>
                    <a:pt x="6351" y="594"/>
                    <a:pt x="7727" y="4724"/>
                  </a:cubicBezTo>
                  <a:cubicBezTo>
                    <a:pt x="9917" y="11231"/>
                    <a:pt x="12044" y="17800"/>
                    <a:pt x="14234" y="24307"/>
                  </a:cubicBezTo>
                  <a:cubicBezTo>
                    <a:pt x="14359" y="24495"/>
                    <a:pt x="14547" y="24808"/>
                    <a:pt x="14735" y="25371"/>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1" name="Freeform: Shape 100">
              <a:extLst>
                <a:ext uri="{FF2B5EF4-FFF2-40B4-BE49-F238E27FC236}">
                  <a16:creationId xmlns:a16="http://schemas.microsoft.com/office/drawing/2014/main" id="{1DB0E338-9236-4C93-B53C-59A403685E05}"/>
                </a:ext>
              </a:extLst>
            </p:cNvPr>
            <p:cNvSpPr/>
            <p:nvPr/>
          </p:nvSpPr>
          <p:spPr>
            <a:xfrm>
              <a:off x="7537299" y="3203273"/>
              <a:ext cx="23646" cy="37376"/>
            </a:xfrm>
            <a:custGeom>
              <a:avLst/>
              <a:gdLst>
                <a:gd name="connsiteX0" fmla="*/ 4178 w 19395"/>
                <a:gd name="connsiteY0" fmla="*/ 11141 h 30658"/>
                <a:gd name="connsiteX1" fmla="*/ 18131 w 19395"/>
                <a:gd name="connsiteY1" fmla="*/ 13894 h 30658"/>
                <a:gd name="connsiteX2" fmla="*/ 17693 w 19395"/>
                <a:gd name="connsiteY2" fmla="*/ 25156 h 30658"/>
                <a:gd name="connsiteX3" fmla="*/ 9684 w 19395"/>
                <a:gd name="connsiteY3" fmla="*/ 30286 h 30658"/>
                <a:gd name="connsiteX4" fmla="*/ 4303 w 19395"/>
                <a:gd name="connsiteY4" fmla="*/ 27346 h 30658"/>
                <a:gd name="connsiteX5" fmla="*/ 3990 w 19395"/>
                <a:gd name="connsiteY5" fmla="*/ 27909 h 30658"/>
                <a:gd name="connsiteX6" fmla="*/ 1050 w 19395"/>
                <a:gd name="connsiteY6" fmla="*/ 29973 h 30658"/>
                <a:gd name="connsiteX7" fmla="*/ 549 w 19395"/>
                <a:gd name="connsiteY7" fmla="*/ 28597 h 30658"/>
                <a:gd name="connsiteX8" fmla="*/ 549 w 19395"/>
                <a:gd name="connsiteY8" fmla="*/ 12705 h 30658"/>
                <a:gd name="connsiteX9" fmla="*/ 487 w 19395"/>
                <a:gd name="connsiteY9" fmla="*/ 1755 h 30658"/>
                <a:gd name="connsiteX10" fmla="*/ 2051 w 19395"/>
                <a:gd name="connsiteY10" fmla="*/ 567 h 30658"/>
                <a:gd name="connsiteX11" fmla="*/ 4178 w 19395"/>
                <a:gd name="connsiteY11" fmla="*/ 1693 h 30658"/>
                <a:gd name="connsiteX12" fmla="*/ 4178 w 19395"/>
                <a:gd name="connsiteY12" fmla="*/ 11141 h 30658"/>
                <a:gd name="connsiteX13" fmla="*/ 15315 w 19395"/>
                <a:gd name="connsiteY13" fmla="*/ 19024 h 30658"/>
                <a:gd name="connsiteX14" fmla="*/ 14940 w 19395"/>
                <a:gd name="connsiteY14" fmla="*/ 16021 h 30658"/>
                <a:gd name="connsiteX15" fmla="*/ 9997 w 19395"/>
                <a:gd name="connsiteY15" fmla="*/ 11516 h 30658"/>
                <a:gd name="connsiteX16" fmla="*/ 4428 w 19395"/>
                <a:gd name="connsiteY16" fmla="*/ 15520 h 30658"/>
                <a:gd name="connsiteX17" fmla="*/ 4366 w 19395"/>
                <a:gd name="connsiteY17" fmla="*/ 22903 h 30658"/>
                <a:gd name="connsiteX18" fmla="*/ 8871 w 19395"/>
                <a:gd name="connsiteY18" fmla="*/ 26845 h 30658"/>
                <a:gd name="connsiteX19" fmla="*/ 14252 w 19395"/>
                <a:gd name="connsiteY19" fmla="*/ 23967 h 30658"/>
                <a:gd name="connsiteX20" fmla="*/ 15315 w 19395"/>
                <a:gd name="connsiteY20" fmla="*/ 19024 h 3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95" h="30658">
                  <a:moveTo>
                    <a:pt x="4178" y="11141"/>
                  </a:moveTo>
                  <a:cubicBezTo>
                    <a:pt x="8620" y="5760"/>
                    <a:pt x="16316" y="8137"/>
                    <a:pt x="18131" y="13894"/>
                  </a:cubicBezTo>
                  <a:cubicBezTo>
                    <a:pt x="19382" y="17773"/>
                    <a:pt x="19382" y="21527"/>
                    <a:pt x="17693" y="25156"/>
                  </a:cubicBezTo>
                  <a:cubicBezTo>
                    <a:pt x="16129" y="28472"/>
                    <a:pt x="13438" y="30224"/>
                    <a:pt x="9684" y="30286"/>
                  </a:cubicBezTo>
                  <a:cubicBezTo>
                    <a:pt x="7369" y="30286"/>
                    <a:pt x="5617" y="29160"/>
                    <a:pt x="4303" y="27346"/>
                  </a:cubicBezTo>
                  <a:cubicBezTo>
                    <a:pt x="3865" y="27408"/>
                    <a:pt x="3990" y="27721"/>
                    <a:pt x="3990" y="27909"/>
                  </a:cubicBezTo>
                  <a:cubicBezTo>
                    <a:pt x="3928" y="29911"/>
                    <a:pt x="2989" y="30536"/>
                    <a:pt x="1050" y="29973"/>
                  </a:cubicBezTo>
                  <a:cubicBezTo>
                    <a:pt x="174" y="29723"/>
                    <a:pt x="549" y="29035"/>
                    <a:pt x="549" y="28597"/>
                  </a:cubicBezTo>
                  <a:cubicBezTo>
                    <a:pt x="487" y="23279"/>
                    <a:pt x="549" y="18023"/>
                    <a:pt x="549" y="12705"/>
                  </a:cubicBezTo>
                  <a:cubicBezTo>
                    <a:pt x="549" y="9076"/>
                    <a:pt x="612" y="5384"/>
                    <a:pt x="487" y="1755"/>
                  </a:cubicBezTo>
                  <a:cubicBezTo>
                    <a:pt x="424" y="316"/>
                    <a:pt x="1237" y="442"/>
                    <a:pt x="2051" y="567"/>
                  </a:cubicBezTo>
                  <a:cubicBezTo>
                    <a:pt x="2864" y="692"/>
                    <a:pt x="4241" y="-184"/>
                    <a:pt x="4178" y="1693"/>
                  </a:cubicBezTo>
                  <a:cubicBezTo>
                    <a:pt x="4116" y="4696"/>
                    <a:pt x="4178" y="7699"/>
                    <a:pt x="4178" y="11141"/>
                  </a:cubicBezTo>
                  <a:close/>
                  <a:moveTo>
                    <a:pt x="15315" y="19024"/>
                  </a:moveTo>
                  <a:cubicBezTo>
                    <a:pt x="15378" y="18148"/>
                    <a:pt x="15190" y="17084"/>
                    <a:pt x="14940" y="16021"/>
                  </a:cubicBezTo>
                  <a:cubicBezTo>
                    <a:pt x="14314" y="13456"/>
                    <a:pt x="12312" y="11704"/>
                    <a:pt x="9997" y="11516"/>
                  </a:cubicBezTo>
                  <a:cubicBezTo>
                    <a:pt x="7619" y="11391"/>
                    <a:pt x="5242" y="12955"/>
                    <a:pt x="4428" y="15520"/>
                  </a:cubicBezTo>
                  <a:cubicBezTo>
                    <a:pt x="3615" y="17960"/>
                    <a:pt x="3678" y="20463"/>
                    <a:pt x="4366" y="22903"/>
                  </a:cubicBezTo>
                  <a:cubicBezTo>
                    <a:pt x="4992" y="25093"/>
                    <a:pt x="6556" y="26470"/>
                    <a:pt x="8871" y="26845"/>
                  </a:cubicBezTo>
                  <a:cubicBezTo>
                    <a:pt x="10998" y="27158"/>
                    <a:pt x="13125" y="25969"/>
                    <a:pt x="14252" y="23967"/>
                  </a:cubicBezTo>
                  <a:cubicBezTo>
                    <a:pt x="15065" y="22528"/>
                    <a:pt x="15315" y="20901"/>
                    <a:pt x="15315" y="19024"/>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2" name="Freeform: Shape 101">
              <a:extLst>
                <a:ext uri="{FF2B5EF4-FFF2-40B4-BE49-F238E27FC236}">
                  <a16:creationId xmlns:a16="http://schemas.microsoft.com/office/drawing/2014/main" id="{91C3F0F6-1C9A-4B9A-BC4B-7F3EC0029DF9}"/>
                </a:ext>
              </a:extLst>
            </p:cNvPr>
            <p:cNvSpPr/>
            <p:nvPr/>
          </p:nvSpPr>
          <p:spPr>
            <a:xfrm>
              <a:off x="7487732" y="3203384"/>
              <a:ext cx="22883" cy="36613"/>
            </a:xfrm>
            <a:custGeom>
              <a:avLst/>
              <a:gdLst>
                <a:gd name="connsiteX0" fmla="*/ 476 w 18770"/>
                <a:gd name="connsiteY0" fmla="*/ 15117 h 30032"/>
                <a:gd name="connsiteX1" fmla="*/ 476 w 18770"/>
                <a:gd name="connsiteY1" fmla="*/ 1977 h 30032"/>
                <a:gd name="connsiteX2" fmla="*/ 1978 w 18770"/>
                <a:gd name="connsiteY2" fmla="*/ 476 h 30032"/>
                <a:gd name="connsiteX3" fmla="*/ 4418 w 18770"/>
                <a:gd name="connsiteY3" fmla="*/ 2916 h 30032"/>
                <a:gd name="connsiteX4" fmla="*/ 4355 w 18770"/>
                <a:gd name="connsiteY4" fmla="*/ 24940 h 30032"/>
                <a:gd name="connsiteX5" fmla="*/ 5919 w 18770"/>
                <a:gd name="connsiteY5" fmla="*/ 26504 h 30032"/>
                <a:gd name="connsiteX6" fmla="*/ 17557 w 18770"/>
                <a:gd name="connsiteY6" fmla="*/ 26441 h 30032"/>
                <a:gd name="connsiteX7" fmla="*/ 18871 w 18770"/>
                <a:gd name="connsiteY7" fmla="*/ 28256 h 30032"/>
                <a:gd name="connsiteX8" fmla="*/ 17494 w 18770"/>
                <a:gd name="connsiteY8" fmla="*/ 29883 h 30032"/>
                <a:gd name="connsiteX9" fmla="*/ 1790 w 18770"/>
                <a:gd name="connsiteY9" fmla="*/ 29883 h 30032"/>
                <a:gd name="connsiteX10" fmla="*/ 476 w 18770"/>
                <a:gd name="connsiteY10" fmla="*/ 28569 h 30032"/>
                <a:gd name="connsiteX11" fmla="*/ 476 w 18770"/>
                <a:gd name="connsiteY11" fmla="*/ 15117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70" h="30032">
                  <a:moveTo>
                    <a:pt x="476" y="15117"/>
                  </a:moveTo>
                  <a:cubicBezTo>
                    <a:pt x="476" y="10737"/>
                    <a:pt x="538" y="6357"/>
                    <a:pt x="476" y="1977"/>
                  </a:cubicBezTo>
                  <a:cubicBezTo>
                    <a:pt x="476" y="789"/>
                    <a:pt x="726" y="413"/>
                    <a:pt x="1978" y="476"/>
                  </a:cubicBezTo>
                  <a:cubicBezTo>
                    <a:pt x="4355" y="538"/>
                    <a:pt x="4418" y="476"/>
                    <a:pt x="4418" y="2916"/>
                  </a:cubicBezTo>
                  <a:cubicBezTo>
                    <a:pt x="4418" y="10236"/>
                    <a:pt x="4480" y="17619"/>
                    <a:pt x="4355" y="24940"/>
                  </a:cubicBezTo>
                  <a:cubicBezTo>
                    <a:pt x="4355" y="26191"/>
                    <a:pt x="4668" y="26566"/>
                    <a:pt x="5919" y="26504"/>
                  </a:cubicBezTo>
                  <a:cubicBezTo>
                    <a:pt x="9798" y="26441"/>
                    <a:pt x="13678" y="26566"/>
                    <a:pt x="17557" y="26441"/>
                  </a:cubicBezTo>
                  <a:cubicBezTo>
                    <a:pt x="19184" y="26379"/>
                    <a:pt x="18871" y="27380"/>
                    <a:pt x="18871" y="28256"/>
                  </a:cubicBezTo>
                  <a:cubicBezTo>
                    <a:pt x="18933" y="29257"/>
                    <a:pt x="18933" y="29945"/>
                    <a:pt x="17494" y="29883"/>
                  </a:cubicBezTo>
                  <a:cubicBezTo>
                    <a:pt x="12239" y="29820"/>
                    <a:pt x="7045" y="29820"/>
                    <a:pt x="1790" y="29883"/>
                  </a:cubicBezTo>
                  <a:cubicBezTo>
                    <a:pt x="789" y="29883"/>
                    <a:pt x="413" y="29632"/>
                    <a:pt x="476" y="28569"/>
                  </a:cubicBezTo>
                  <a:cubicBezTo>
                    <a:pt x="538" y="24126"/>
                    <a:pt x="476" y="19621"/>
                    <a:pt x="476" y="15117"/>
                  </a:cubicBezTo>
                  <a:close/>
                </a:path>
              </a:pathLst>
            </a:custGeom>
            <a:solidFill>
              <a:srgbClr val="383532"/>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3" name="Freeform: Shape 102">
              <a:extLst>
                <a:ext uri="{FF2B5EF4-FFF2-40B4-BE49-F238E27FC236}">
                  <a16:creationId xmlns:a16="http://schemas.microsoft.com/office/drawing/2014/main" id="{5B160141-6563-40C9-8B36-EC3709CED71A}"/>
                </a:ext>
              </a:extLst>
            </p:cNvPr>
            <p:cNvSpPr/>
            <p:nvPr/>
          </p:nvSpPr>
          <p:spPr>
            <a:xfrm>
              <a:off x="7515119" y="3203320"/>
              <a:ext cx="5340" cy="36613"/>
            </a:xfrm>
            <a:custGeom>
              <a:avLst/>
              <a:gdLst>
                <a:gd name="connsiteX0" fmla="*/ 535 w 4379"/>
                <a:gd name="connsiteY0" fmla="*/ 15232 h 30032"/>
                <a:gd name="connsiteX1" fmla="*/ 472 w 4379"/>
                <a:gd name="connsiteY1" fmla="*/ 1780 h 30032"/>
                <a:gd name="connsiteX2" fmla="*/ 2224 w 4379"/>
                <a:gd name="connsiteY2" fmla="*/ 528 h 30032"/>
                <a:gd name="connsiteX3" fmla="*/ 4164 w 4379"/>
                <a:gd name="connsiteY3" fmla="*/ 1717 h 30032"/>
                <a:gd name="connsiteX4" fmla="*/ 4164 w 4379"/>
                <a:gd name="connsiteY4" fmla="*/ 28684 h 30032"/>
                <a:gd name="connsiteX5" fmla="*/ 2474 w 4379"/>
                <a:gd name="connsiteY5" fmla="*/ 29935 h 30032"/>
                <a:gd name="connsiteX6" fmla="*/ 535 w 4379"/>
                <a:gd name="connsiteY6" fmla="*/ 28746 h 30032"/>
                <a:gd name="connsiteX7" fmla="*/ 535 w 4379"/>
                <a:gd name="connsiteY7" fmla="*/ 15232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30032">
                  <a:moveTo>
                    <a:pt x="535" y="15232"/>
                  </a:moveTo>
                  <a:cubicBezTo>
                    <a:pt x="535" y="10727"/>
                    <a:pt x="597" y="6222"/>
                    <a:pt x="472" y="1780"/>
                  </a:cubicBezTo>
                  <a:cubicBezTo>
                    <a:pt x="410" y="215"/>
                    <a:pt x="1348" y="466"/>
                    <a:pt x="2224" y="528"/>
                  </a:cubicBezTo>
                  <a:cubicBezTo>
                    <a:pt x="3038" y="591"/>
                    <a:pt x="4164" y="-35"/>
                    <a:pt x="4164" y="1717"/>
                  </a:cubicBezTo>
                  <a:cubicBezTo>
                    <a:pt x="4101" y="10727"/>
                    <a:pt x="4101" y="19674"/>
                    <a:pt x="4164" y="28684"/>
                  </a:cubicBezTo>
                  <a:cubicBezTo>
                    <a:pt x="4164" y="30248"/>
                    <a:pt x="3288" y="29998"/>
                    <a:pt x="2474" y="29935"/>
                  </a:cubicBezTo>
                  <a:cubicBezTo>
                    <a:pt x="1661" y="29872"/>
                    <a:pt x="535" y="30498"/>
                    <a:pt x="535" y="28746"/>
                  </a:cubicBezTo>
                  <a:cubicBezTo>
                    <a:pt x="597" y="24241"/>
                    <a:pt x="535" y="19737"/>
                    <a:pt x="535" y="15232"/>
                  </a:cubicBezTo>
                  <a:close/>
                </a:path>
              </a:pathLst>
            </a:custGeom>
            <a:solidFill>
              <a:srgbClr val="383431"/>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4" name="Freeform: Shape 103">
              <a:extLst>
                <a:ext uri="{FF2B5EF4-FFF2-40B4-BE49-F238E27FC236}">
                  <a16:creationId xmlns:a16="http://schemas.microsoft.com/office/drawing/2014/main" id="{4CE56204-E040-40A5-82F0-4B12B9BE30AE}"/>
                </a:ext>
              </a:extLst>
            </p:cNvPr>
            <p:cNvSpPr/>
            <p:nvPr/>
          </p:nvSpPr>
          <p:spPr>
            <a:xfrm>
              <a:off x="7526032" y="3212964"/>
              <a:ext cx="5340" cy="27459"/>
            </a:xfrm>
            <a:custGeom>
              <a:avLst/>
              <a:gdLst>
                <a:gd name="connsiteX0" fmla="*/ 4223 w 4379"/>
                <a:gd name="connsiteY0" fmla="*/ 11263 h 22524"/>
                <a:gd name="connsiteX1" fmla="*/ 4223 w 4379"/>
                <a:gd name="connsiteY1" fmla="*/ 20648 h 22524"/>
                <a:gd name="connsiteX2" fmla="*/ 2972 w 4379"/>
                <a:gd name="connsiteY2" fmla="*/ 22087 h 22524"/>
                <a:gd name="connsiteX3" fmla="*/ 532 w 4379"/>
                <a:gd name="connsiteY3" fmla="*/ 19647 h 22524"/>
                <a:gd name="connsiteX4" fmla="*/ 469 w 4379"/>
                <a:gd name="connsiteY4" fmla="*/ 1878 h 22524"/>
                <a:gd name="connsiteX5" fmla="*/ 2221 w 4379"/>
                <a:gd name="connsiteY5" fmla="*/ 501 h 22524"/>
                <a:gd name="connsiteX6" fmla="*/ 4223 w 4379"/>
                <a:gd name="connsiteY6" fmla="*/ 1878 h 22524"/>
                <a:gd name="connsiteX7" fmla="*/ 4223 w 4379"/>
                <a:gd name="connsiteY7" fmla="*/ 11263 h 2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22524">
                  <a:moveTo>
                    <a:pt x="4223" y="11263"/>
                  </a:moveTo>
                  <a:cubicBezTo>
                    <a:pt x="4223" y="14391"/>
                    <a:pt x="4223" y="17519"/>
                    <a:pt x="4223" y="20648"/>
                  </a:cubicBezTo>
                  <a:cubicBezTo>
                    <a:pt x="4223" y="21586"/>
                    <a:pt x="4098" y="22087"/>
                    <a:pt x="2972" y="22087"/>
                  </a:cubicBezTo>
                  <a:cubicBezTo>
                    <a:pt x="532" y="22024"/>
                    <a:pt x="532" y="22149"/>
                    <a:pt x="532" y="19647"/>
                  </a:cubicBezTo>
                  <a:cubicBezTo>
                    <a:pt x="532" y="13703"/>
                    <a:pt x="594" y="7759"/>
                    <a:pt x="469" y="1878"/>
                  </a:cubicBezTo>
                  <a:cubicBezTo>
                    <a:pt x="469" y="313"/>
                    <a:pt x="1283" y="438"/>
                    <a:pt x="2221" y="501"/>
                  </a:cubicBezTo>
                  <a:cubicBezTo>
                    <a:pt x="3160" y="564"/>
                    <a:pt x="4286" y="63"/>
                    <a:pt x="4223" y="1878"/>
                  </a:cubicBezTo>
                  <a:cubicBezTo>
                    <a:pt x="4161" y="4943"/>
                    <a:pt x="4223" y="8134"/>
                    <a:pt x="4223" y="11263"/>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5" name="Freeform: Shape 104">
              <a:extLst>
                <a:ext uri="{FF2B5EF4-FFF2-40B4-BE49-F238E27FC236}">
                  <a16:creationId xmlns:a16="http://schemas.microsoft.com/office/drawing/2014/main" id="{AB2B2EC9-3AF9-4E0C-BDA4-737C67A12DA7}"/>
                </a:ext>
              </a:extLst>
            </p:cNvPr>
            <p:cNvSpPr/>
            <p:nvPr/>
          </p:nvSpPr>
          <p:spPr>
            <a:xfrm>
              <a:off x="7526107" y="3203281"/>
              <a:ext cx="5340" cy="5340"/>
            </a:xfrm>
            <a:custGeom>
              <a:avLst/>
              <a:gdLst>
                <a:gd name="connsiteX0" fmla="*/ 4098 w 4379"/>
                <a:gd name="connsiteY0" fmla="*/ 2312 h 4379"/>
                <a:gd name="connsiteX1" fmla="*/ 2346 w 4379"/>
                <a:gd name="connsiteY1" fmla="*/ 4377 h 4379"/>
                <a:gd name="connsiteX2" fmla="*/ 469 w 4379"/>
                <a:gd name="connsiteY2" fmla="*/ 2375 h 4379"/>
                <a:gd name="connsiteX3" fmla="*/ 2221 w 4379"/>
                <a:gd name="connsiteY3" fmla="*/ 498 h 4379"/>
                <a:gd name="connsiteX4" fmla="*/ 4098 w 4379"/>
                <a:gd name="connsiteY4" fmla="*/ 2312 h 4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9" h="4379">
                  <a:moveTo>
                    <a:pt x="4098" y="2312"/>
                  </a:moveTo>
                  <a:cubicBezTo>
                    <a:pt x="4536" y="3939"/>
                    <a:pt x="3910" y="4314"/>
                    <a:pt x="2346" y="4377"/>
                  </a:cubicBezTo>
                  <a:cubicBezTo>
                    <a:pt x="657" y="4440"/>
                    <a:pt x="469" y="3814"/>
                    <a:pt x="469" y="2375"/>
                  </a:cubicBezTo>
                  <a:cubicBezTo>
                    <a:pt x="469" y="1061"/>
                    <a:pt x="594" y="310"/>
                    <a:pt x="2221" y="498"/>
                  </a:cubicBezTo>
                  <a:cubicBezTo>
                    <a:pt x="3598" y="623"/>
                    <a:pt x="4724" y="498"/>
                    <a:pt x="4098" y="2312"/>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grpSp>
      <p:sp>
        <p:nvSpPr>
          <p:cNvPr id="106" name="Oval 105">
            <a:extLst>
              <a:ext uri="{FF2B5EF4-FFF2-40B4-BE49-F238E27FC236}">
                <a16:creationId xmlns:a16="http://schemas.microsoft.com/office/drawing/2014/main" id="{139F5F3F-EBE8-4AB3-AFA8-D89E3E169B2E}"/>
              </a:ext>
            </a:extLst>
          </p:cNvPr>
          <p:cNvSpPr/>
          <p:nvPr/>
        </p:nvSpPr>
        <p:spPr bwMode="auto">
          <a:xfrm>
            <a:off x="4898230" y="2299319"/>
            <a:ext cx="245912" cy="245910"/>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sp>
        <p:nvSpPr>
          <p:cNvPr id="107" name="Oval 106">
            <a:extLst>
              <a:ext uri="{FF2B5EF4-FFF2-40B4-BE49-F238E27FC236}">
                <a16:creationId xmlns:a16="http://schemas.microsoft.com/office/drawing/2014/main" id="{93B8E595-EB8B-44BA-9295-75D8EED6E11C}"/>
              </a:ext>
            </a:extLst>
          </p:cNvPr>
          <p:cNvSpPr/>
          <p:nvPr/>
        </p:nvSpPr>
        <p:spPr bwMode="auto">
          <a:xfrm>
            <a:off x="5252537"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EF2A02A-1D80-4C84-937C-33B0E709C593}"/>
              </a:ext>
            </a:extLst>
          </p:cNvPr>
          <p:cNvGrpSpPr/>
          <p:nvPr/>
        </p:nvGrpSpPr>
        <p:grpSpPr>
          <a:xfrm>
            <a:off x="4541971" y="3230803"/>
            <a:ext cx="957455" cy="246888"/>
            <a:chOff x="7415520" y="4333844"/>
            <a:chExt cx="1276606" cy="329184"/>
          </a:xfrm>
        </p:grpSpPr>
        <p:sp>
          <p:nvSpPr>
            <p:cNvPr id="109" name="Oval 108">
              <a:extLst>
                <a:ext uri="{FF2B5EF4-FFF2-40B4-BE49-F238E27FC236}">
                  <a16:creationId xmlns:a16="http://schemas.microsoft.com/office/drawing/2014/main" id="{08C3AAFF-A1B9-4A86-B412-CC46DAE5B2D9}"/>
                </a:ext>
              </a:extLst>
            </p:cNvPr>
            <p:cNvSpPr/>
            <p:nvPr/>
          </p:nvSpPr>
          <p:spPr bwMode="auto">
            <a:xfrm>
              <a:off x="7415520" y="4333844"/>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10" name="Group 109">
              <a:extLst>
                <a:ext uri="{FF2B5EF4-FFF2-40B4-BE49-F238E27FC236}">
                  <a16:creationId xmlns:a16="http://schemas.microsoft.com/office/drawing/2014/main" id="{5A4F1264-86AB-44C7-AB71-CD19CA021422}"/>
                </a:ext>
              </a:extLst>
            </p:cNvPr>
            <p:cNvGrpSpPr/>
            <p:nvPr/>
          </p:nvGrpSpPr>
          <p:grpSpPr>
            <a:xfrm>
              <a:off x="7889231" y="4333844"/>
              <a:ext cx="329184" cy="329184"/>
              <a:chOff x="7811848" y="4354440"/>
              <a:chExt cx="586168" cy="586166"/>
            </a:xfrm>
          </p:grpSpPr>
          <p:sp>
            <p:nvSpPr>
              <p:cNvPr id="114" name="Oval 113">
                <a:extLst>
                  <a:ext uri="{FF2B5EF4-FFF2-40B4-BE49-F238E27FC236}">
                    <a16:creationId xmlns:a16="http://schemas.microsoft.com/office/drawing/2014/main" id="{85B7E3C9-14C4-492C-8504-43784D9F136D}"/>
                  </a:ext>
                </a:extLst>
              </p:cNvPr>
              <p:cNvSpPr/>
              <p:nvPr/>
            </p:nvSpPr>
            <p:spPr bwMode="auto">
              <a:xfrm>
                <a:off x="7811848"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5" name="Picture 114">
                <a:extLst>
                  <a:ext uri="{FF2B5EF4-FFF2-40B4-BE49-F238E27FC236}">
                    <a16:creationId xmlns:a16="http://schemas.microsoft.com/office/drawing/2014/main" id="{8FAFCA27-F64B-43CE-8A68-0D0B89D6EA4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89790" y="4462335"/>
                <a:ext cx="230286" cy="370378"/>
              </a:xfrm>
              <a:prstGeom prst="rect">
                <a:avLst/>
              </a:prstGeom>
              <a:noFill/>
              <a:ln>
                <a:noFill/>
              </a:ln>
            </p:spPr>
          </p:pic>
        </p:grpSp>
        <p:grpSp>
          <p:nvGrpSpPr>
            <p:cNvPr id="111" name="Group 110">
              <a:extLst>
                <a:ext uri="{FF2B5EF4-FFF2-40B4-BE49-F238E27FC236}">
                  <a16:creationId xmlns:a16="http://schemas.microsoft.com/office/drawing/2014/main" id="{DC729B89-BBC0-4869-9BBF-0F853E6DCC3E}"/>
                </a:ext>
              </a:extLst>
            </p:cNvPr>
            <p:cNvGrpSpPr/>
            <p:nvPr/>
          </p:nvGrpSpPr>
          <p:grpSpPr>
            <a:xfrm>
              <a:off x="8362942" y="4333844"/>
              <a:ext cx="329184" cy="329184"/>
              <a:chOff x="8581979" y="4354440"/>
              <a:chExt cx="586168" cy="586166"/>
            </a:xfrm>
          </p:grpSpPr>
          <p:sp>
            <p:nvSpPr>
              <p:cNvPr id="112" name="Oval 111">
                <a:extLst>
                  <a:ext uri="{FF2B5EF4-FFF2-40B4-BE49-F238E27FC236}">
                    <a16:creationId xmlns:a16="http://schemas.microsoft.com/office/drawing/2014/main" id="{71318361-37E5-44F8-9862-FCB7715143AB}"/>
                  </a:ext>
                </a:extLst>
              </p:cNvPr>
              <p:cNvSpPr/>
              <p:nvPr/>
            </p:nvSpPr>
            <p:spPr bwMode="auto">
              <a:xfrm>
                <a:off x="8581979"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3" name="Picture 112">
                <a:extLst>
                  <a:ext uri="{FF2B5EF4-FFF2-40B4-BE49-F238E27FC236}">
                    <a16:creationId xmlns:a16="http://schemas.microsoft.com/office/drawing/2014/main" id="{768D41A4-74EA-46E0-946D-5860850559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73044" y="4520199"/>
                <a:ext cx="404038" cy="254648"/>
              </a:xfrm>
              <a:prstGeom prst="rect">
                <a:avLst/>
              </a:prstGeom>
              <a:noFill/>
              <a:ln>
                <a:noFill/>
              </a:ln>
            </p:spPr>
          </p:pic>
        </p:grpSp>
      </p:grpSp>
      <p:pic>
        <p:nvPicPr>
          <p:cNvPr id="116" name="Picture 8" descr="Image result for tensorflow logo png">
            <a:extLst>
              <a:ext uri="{FF2B5EF4-FFF2-40B4-BE49-F238E27FC236}">
                <a16:creationId xmlns:a16="http://schemas.microsoft.com/office/drawing/2014/main" id="{6CA6441A-F534-4366-B62E-DEBEBD01406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45228" y="2335570"/>
            <a:ext cx="158336" cy="16935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6" descr="Image result for Cognitive toolkit Logo Png">
            <a:extLst>
              <a:ext uri="{FF2B5EF4-FFF2-40B4-BE49-F238E27FC236}">
                <a16:creationId xmlns:a16="http://schemas.microsoft.com/office/drawing/2014/main" id="{1491889E-DC74-445E-B3BF-331FCFD9D3C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320781" y="2345066"/>
            <a:ext cx="114843" cy="170415"/>
          </a:xfrm>
          <a:prstGeom prst="rect">
            <a:avLst/>
          </a:prstGeom>
          <a:noFill/>
          <a:extLst>
            <a:ext uri="{909E8E84-426E-40DD-AFC4-6F175D3DCCD1}">
              <a14:hiddenFill xmlns:a14="http://schemas.microsoft.com/office/drawing/2010/main">
                <a:solidFill>
                  <a:srgbClr val="FFFFFF"/>
                </a:solidFill>
              </a14:hiddenFill>
            </a:ext>
          </a:extLst>
        </p:spPr>
      </p:pic>
      <p:pic>
        <p:nvPicPr>
          <p:cNvPr id="118" name="Graphic 30">
            <a:extLst>
              <a:ext uri="{FF2B5EF4-FFF2-40B4-BE49-F238E27FC236}">
                <a16:creationId xmlns:a16="http://schemas.microsoft.com/office/drawing/2014/main" id="{AAE3F9DE-FA1D-4925-8BB5-D496B3293E0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0011" y="3280809"/>
            <a:ext cx="146874" cy="146874"/>
          </a:xfrm>
          <a:prstGeom prst="rect">
            <a:avLst/>
          </a:prstGeom>
        </p:spPr>
      </p:pic>
      <p:sp>
        <p:nvSpPr>
          <p:cNvPr id="119" name="Shape 101">
            <a:extLst>
              <a:ext uri="{FF2B5EF4-FFF2-40B4-BE49-F238E27FC236}">
                <a16:creationId xmlns:a16="http://schemas.microsoft.com/office/drawing/2014/main" id="{7A274934-14F9-4048-AC98-8FAFF1C3CD70}"/>
              </a:ext>
            </a:extLst>
          </p:cNvPr>
          <p:cNvSpPr txBox="1"/>
          <p:nvPr/>
        </p:nvSpPr>
        <p:spPr>
          <a:xfrm>
            <a:off x="4607771" y="2992058"/>
            <a:ext cx="979892" cy="121252"/>
          </a:xfrm>
          <a:prstGeom prst="rect">
            <a:avLst/>
          </a:prstGeom>
          <a:noFill/>
          <a:ln>
            <a:noFill/>
          </a:ln>
        </p:spPr>
        <p:txBody>
          <a:bodyPr wrap="squar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Azure Databricks</a:t>
            </a:r>
          </a:p>
        </p:txBody>
      </p:sp>
      <p:pic>
        <p:nvPicPr>
          <p:cNvPr id="120" name="Picture 119">
            <a:extLst>
              <a:ext uri="{FF2B5EF4-FFF2-40B4-BE49-F238E27FC236}">
                <a16:creationId xmlns:a16="http://schemas.microsoft.com/office/drawing/2014/main" id="{55613432-E2FB-436E-B6D6-6E5E798D13E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33140" y="1280294"/>
            <a:ext cx="236182" cy="256223"/>
          </a:xfrm>
          <a:prstGeom prst="rect">
            <a:avLst/>
          </a:prstGeom>
        </p:spPr>
      </p:pic>
      <p:sp>
        <p:nvSpPr>
          <p:cNvPr id="121" name="Rectangle 120">
            <a:extLst>
              <a:ext uri="{FF2B5EF4-FFF2-40B4-BE49-F238E27FC236}">
                <a16:creationId xmlns:a16="http://schemas.microsoft.com/office/drawing/2014/main" id="{820C3D24-D155-4E2F-8C1A-17F03B6E9B71}"/>
              </a:ext>
            </a:extLst>
          </p:cNvPr>
          <p:cNvSpPr/>
          <p:nvPr/>
        </p:nvSpPr>
        <p:spPr>
          <a:xfrm>
            <a:off x="5025537" y="1567333"/>
            <a:ext cx="819958" cy="279307"/>
          </a:xfrm>
          <a:prstGeom prst="rect">
            <a:avLst/>
          </a:prstGeom>
        </p:spPr>
        <p:txBody>
          <a:bodyPr wrap="square">
            <a:spAutoFit/>
          </a:bodyPr>
          <a:lstStyle/>
          <a:p>
            <a:pPr algn="ctr" defTabSz="698684">
              <a:lnSpc>
                <a:spcPct val="90000"/>
              </a:lnSpc>
              <a:spcBef>
                <a:spcPts val="750"/>
              </a:spcBef>
              <a:buClrTx/>
              <a:defRPr/>
            </a:pPr>
            <a:r>
              <a:rPr lang="en-US" sz="675" dirty="0">
                <a:latin typeface="Segoe UI"/>
                <a:ea typeface="+mn-ea"/>
                <a:cs typeface="Segoe UI Semibold" panose="020B0702040204020203" pitchFamily="34" charset="0"/>
              </a:rPr>
              <a:t>Azure Machine </a:t>
            </a:r>
            <a:br>
              <a:rPr lang="en-US" sz="675" dirty="0">
                <a:latin typeface="Segoe UI"/>
                <a:ea typeface="+mn-ea"/>
                <a:cs typeface="Segoe UI Semibold" panose="020B0702040204020203" pitchFamily="34" charset="0"/>
              </a:rPr>
            </a:br>
            <a:r>
              <a:rPr lang="en-US" sz="675" dirty="0">
                <a:latin typeface="Segoe UI"/>
                <a:ea typeface="+mn-ea"/>
                <a:cs typeface="Segoe UI Semibold" panose="020B0702040204020203" pitchFamily="34" charset="0"/>
              </a:rPr>
              <a:t>Learning service</a:t>
            </a:r>
          </a:p>
        </p:txBody>
      </p:sp>
      <p:grpSp>
        <p:nvGrpSpPr>
          <p:cNvPr id="122" name="Group 121">
            <a:extLst>
              <a:ext uri="{FF2B5EF4-FFF2-40B4-BE49-F238E27FC236}">
                <a16:creationId xmlns:a16="http://schemas.microsoft.com/office/drawing/2014/main" id="{2F482AE4-EFD1-4243-B63C-102841AEE7DB}"/>
              </a:ext>
            </a:extLst>
          </p:cNvPr>
          <p:cNvGrpSpPr/>
          <p:nvPr/>
        </p:nvGrpSpPr>
        <p:grpSpPr>
          <a:xfrm>
            <a:off x="4915012" y="2646114"/>
            <a:ext cx="244634" cy="271869"/>
            <a:chOff x="2924028" y="5536385"/>
            <a:chExt cx="554846" cy="616619"/>
          </a:xfrm>
          <a:solidFill>
            <a:schemeClr val="tx1"/>
          </a:solidFill>
        </p:grpSpPr>
        <p:sp>
          <p:nvSpPr>
            <p:cNvPr id="123" name="Freeform: Shape 122">
              <a:extLst>
                <a:ext uri="{FF2B5EF4-FFF2-40B4-BE49-F238E27FC236}">
                  <a16:creationId xmlns:a16="http://schemas.microsoft.com/office/drawing/2014/main" id="{01653C14-8AE7-43FA-A92E-80498A2553E4}"/>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4" name="Freeform: Shape 123">
              <a:extLst>
                <a:ext uri="{FF2B5EF4-FFF2-40B4-BE49-F238E27FC236}">
                  <a16:creationId xmlns:a16="http://schemas.microsoft.com/office/drawing/2014/main" id="{F38E6377-0D11-42F9-90CA-0AD534658FF5}"/>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5" name="Freeform: Shape 124">
              <a:extLst>
                <a:ext uri="{FF2B5EF4-FFF2-40B4-BE49-F238E27FC236}">
                  <a16:creationId xmlns:a16="http://schemas.microsoft.com/office/drawing/2014/main" id="{99F84912-F77B-43F3-907F-DE0EF7C5695F}"/>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6" name="Freeform: Shape 125">
              <a:extLst>
                <a:ext uri="{FF2B5EF4-FFF2-40B4-BE49-F238E27FC236}">
                  <a16:creationId xmlns:a16="http://schemas.microsoft.com/office/drawing/2014/main" id="{C4F294C5-7303-4D8E-AAF5-13FD5AD995EB}"/>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7" name="Freeform: Shape 126">
              <a:extLst>
                <a:ext uri="{FF2B5EF4-FFF2-40B4-BE49-F238E27FC236}">
                  <a16:creationId xmlns:a16="http://schemas.microsoft.com/office/drawing/2014/main" id="{99A3E02E-696D-42E4-AD2C-3EDB7C56CC1F}"/>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8" name="Freeform: Shape 127">
              <a:extLst>
                <a:ext uri="{FF2B5EF4-FFF2-40B4-BE49-F238E27FC236}">
                  <a16:creationId xmlns:a16="http://schemas.microsoft.com/office/drawing/2014/main" id="{DB4A5721-7140-4FE6-9D2B-5A4B80C4E02E}"/>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grpSp>
      <p:sp>
        <p:nvSpPr>
          <p:cNvPr id="129" name="Shape 101">
            <a:extLst>
              <a:ext uri="{FF2B5EF4-FFF2-40B4-BE49-F238E27FC236}">
                <a16:creationId xmlns:a16="http://schemas.microsoft.com/office/drawing/2014/main" id="{4D25554C-A280-4F2C-AAFD-CED46889ECEA}"/>
              </a:ext>
            </a:extLst>
          </p:cNvPr>
          <p:cNvSpPr txBox="1"/>
          <p:nvPr/>
        </p:nvSpPr>
        <p:spPr>
          <a:xfrm>
            <a:off x="7974140" y="2160324"/>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Apps</a:t>
            </a:r>
          </a:p>
        </p:txBody>
      </p:sp>
      <p:sp>
        <p:nvSpPr>
          <p:cNvPr id="130" name="Rectangle: Rounded Corners 91">
            <a:extLst>
              <a:ext uri="{FF2B5EF4-FFF2-40B4-BE49-F238E27FC236}">
                <a16:creationId xmlns:a16="http://schemas.microsoft.com/office/drawing/2014/main" id="{65C5FD6E-8193-45AA-BA70-85C44F0F3C17}"/>
              </a:ext>
            </a:extLst>
          </p:cNvPr>
          <p:cNvSpPr/>
          <p:nvPr/>
        </p:nvSpPr>
        <p:spPr bwMode="auto">
          <a:xfrm>
            <a:off x="6261042" y="1247711"/>
            <a:ext cx="915932" cy="706669"/>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1" name="Rectangle: Rounded Corners 91">
            <a:extLst>
              <a:ext uri="{FF2B5EF4-FFF2-40B4-BE49-F238E27FC236}">
                <a16:creationId xmlns:a16="http://schemas.microsoft.com/office/drawing/2014/main" id="{D0FBB555-E928-4149-8A74-DC778B9328EF}"/>
              </a:ext>
            </a:extLst>
          </p:cNvPr>
          <p:cNvSpPr/>
          <p:nvPr/>
        </p:nvSpPr>
        <p:spPr bwMode="auto">
          <a:xfrm>
            <a:off x="6289180" y="2189944"/>
            <a:ext cx="907795" cy="650500"/>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3C942C10-880B-4D86-B406-0DC2DB0CF5B5}"/>
              </a:ext>
            </a:extLst>
          </p:cNvPr>
          <p:cNvSpPr txBox="1"/>
          <p:nvPr/>
        </p:nvSpPr>
        <p:spPr>
          <a:xfrm>
            <a:off x="6279947" y="1249460"/>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Model Serving</a:t>
            </a:r>
          </a:p>
        </p:txBody>
      </p:sp>
      <p:sp>
        <p:nvSpPr>
          <p:cNvPr id="133" name="Shape 101">
            <a:extLst>
              <a:ext uri="{FF2B5EF4-FFF2-40B4-BE49-F238E27FC236}">
                <a16:creationId xmlns:a16="http://schemas.microsoft.com/office/drawing/2014/main" id="{1B39AE02-52D3-415A-93C6-2A2676D89BC9}"/>
              </a:ext>
            </a:extLst>
          </p:cNvPr>
          <p:cNvSpPr txBox="1"/>
          <p:nvPr/>
        </p:nvSpPr>
        <p:spPr>
          <a:xfrm>
            <a:off x="6309062" y="3384953"/>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Ad-hoc Analysis</a:t>
            </a:r>
          </a:p>
        </p:txBody>
      </p:sp>
      <p:cxnSp>
        <p:nvCxnSpPr>
          <p:cNvPr id="134" name="Connector: Elbow 133">
            <a:extLst>
              <a:ext uri="{FF2B5EF4-FFF2-40B4-BE49-F238E27FC236}">
                <a16:creationId xmlns:a16="http://schemas.microsoft.com/office/drawing/2014/main" id="{B10C441B-AA05-4BB4-B58C-EDF50AF1F573}"/>
              </a:ext>
            </a:extLst>
          </p:cNvPr>
          <p:cNvCxnSpPr>
            <a:cxnSpLocks/>
          </p:cNvCxnSpPr>
          <p:nvPr/>
        </p:nvCxnSpPr>
        <p:spPr>
          <a:xfrm>
            <a:off x="5806632" y="2927081"/>
            <a:ext cx="2259700" cy="442106"/>
          </a:xfrm>
          <a:prstGeom prst="bentConnector3">
            <a:avLst>
              <a:gd name="adj1" fmla="val 9952"/>
            </a:avLst>
          </a:prstGeom>
          <a:noFill/>
          <a:ln w="19050" cap="flat" cmpd="sng" algn="ctr">
            <a:solidFill>
              <a:schemeClr val="accent1"/>
            </a:solidFill>
            <a:prstDash val="sysDash"/>
            <a:headEnd type="none" w="med" len="med"/>
            <a:tailEnd type="triangle" w="med" len="med"/>
          </a:ln>
          <a:effectLst/>
        </p:spPr>
      </p:cxnSp>
      <p:sp>
        <p:nvSpPr>
          <p:cNvPr id="135" name="Shape 101">
            <a:extLst>
              <a:ext uri="{FF2B5EF4-FFF2-40B4-BE49-F238E27FC236}">
                <a16:creationId xmlns:a16="http://schemas.microsoft.com/office/drawing/2014/main" id="{E8566819-01BF-4590-89BD-75C7E301333B}"/>
              </a:ext>
            </a:extLst>
          </p:cNvPr>
          <p:cNvSpPr txBox="1"/>
          <p:nvPr/>
        </p:nvSpPr>
        <p:spPr>
          <a:xfrm>
            <a:off x="6302489" y="2198068"/>
            <a:ext cx="907562" cy="230832"/>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Operational Databases</a:t>
            </a:r>
          </a:p>
        </p:txBody>
      </p:sp>
      <p:cxnSp>
        <p:nvCxnSpPr>
          <p:cNvPr id="136" name="Connector: Elbow 135">
            <a:extLst>
              <a:ext uri="{FF2B5EF4-FFF2-40B4-BE49-F238E27FC236}">
                <a16:creationId xmlns:a16="http://schemas.microsoft.com/office/drawing/2014/main" id="{4863ACAE-7A7B-478C-9E96-07C83AF0527F}"/>
              </a:ext>
            </a:extLst>
          </p:cNvPr>
          <p:cNvCxnSpPr>
            <a:cxnSpLocks/>
          </p:cNvCxnSpPr>
          <p:nvPr/>
        </p:nvCxnSpPr>
        <p:spPr>
          <a:xfrm>
            <a:off x="7170722" y="1513620"/>
            <a:ext cx="843012" cy="407676"/>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7" name="Connector: Elbow 136">
            <a:extLst>
              <a:ext uri="{FF2B5EF4-FFF2-40B4-BE49-F238E27FC236}">
                <a16:creationId xmlns:a16="http://schemas.microsoft.com/office/drawing/2014/main" id="{EA92671D-0C87-4C56-AC8D-D29D0ABC3128}"/>
              </a:ext>
            </a:extLst>
          </p:cNvPr>
          <p:cNvCxnSpPr>
            <a:cxnSpLocks/>
          </p:cNvCxnSpPr>
          <p:nvPr/>
        </p:nvCxnSpPr>
        <p:spPr>
          <a:xfrm flipV="1">
            <a:off x="7257344" y="2062092"/>
            <a:ext cx="756391" cy="412505"/>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8" name="Connector: Elbow 137">
            <a:extLst>
              <a:ext uri="{FF2B5EF4-FFF2-40B4-BE49-F238E27FC236}">
                <a16:creationId xmlns:a16="http://schemas.microsoft.com/office/drawing/2014/main" id="{FE168FEC-D2A1-4ACF-B256-8D64AF13AAF7}"/>
              </a:ext>
            </a:extLst>
          </p:cNvPr>
          <p:cNvCxnSpPr>
            <a:cxnSpLocks/>
          </p:cNvCxnSpPr>
          <p:nvPr/>
        </p:nvCxnSpPr>
        <p:spPr>
          <a:xfrm flipV="1">
            <a:off x="5804104" y="2445873"/>
            <a:ext cx="475844" cy="335538"/>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945753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5A25-BC6B-3842-A5C8-EA97A1CCF88B}"/>
              </a:ext>
            </a:extLst>
          </p:cNvPr>
          <p:cNvSpPr>
            <a:spLocks noGrp="1"/>
          </p:cNvSpPr>
          <p:nvPr>
            <p:ph type="title"/>
          </p:nvPr>
        </p:nvSpPr>
        <p:spPr/>
        <p:txBody>
          <a:bodyPr/>
          <a:lstStyle/>
          <a:p>
            <a:r>
              <a:rPr lang="en-US" dirty="0"/>
              <a:t>Technology Pipeline</a:t>
            </a:r>
          </a:p>
        </p:txBody>
      </p:sp>
      <p:pic>
        <p:nvPicPr>
          <p:cNvPr id="3074" name="Picture 2">
            <a:extLst>
              <a:ext uri="{FF2B5EF4-FFF2-40B4-BE49-F238E27FC236}">
                <a16:creationId xmlns:a16="http://schemas.microsoft.com/office/drawing/2014/main" id="{5F3C54D8-BE9C-E64F-B263-E058C1D87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2050" y="2288165"/>
            <a:ext cx="1619000" cy="10869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BAB8D2D-4A87-8248-9636-7290A808E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0780" y="1478023"/>
            <a:ext cx="2087776" cy="108693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18801AA-9DC5-A541-A1DF-4B627F90ADFB}"/>
              </a:ext>
            </a:extLst>
          </p:cNvPr>
          <p:cNvSpPr/>
          <p:nvPr/>
        </p:nvSpPr>
        <p:spPr>
          <a:xfrm>
            <a:off x="360519" y="1544032"/>
            <a:ext cx="2993127" cy="2585323"/>
          </a:xfrm>
          <a:prstGeom prst="rect">
            <a:avLst/>
          </a:prstGeom>
          <a:noFill/>
        </p:spPr>
        <p:txBody>
          <a:bodyPr wrap="none" lIns="91440" tIns="45720" rIns="91440" bIns="45720">
            <a:spAutoFit/>
          </a:bodyPr>
          <a:lstStyle/>
          <a:p>
            <a:pPr algn="ctr"/>
            <a:r>
              <a:rPr lang="en-US" sz="5400" b="0" cap="none" spc="0" dirty="0">
                <a:ln w="0"/>
                <a:solidFill>
                  <a:schemeClr val="accent4"/>
                </a:solidFill>
              </a:rPr>
              <a:t>Multicore</a:t>
            </a:r>
          </a:p>
          <a:p>
            <a:pPr algn="ctr"/>
            <a:r>
              <a:rPr lang="en-US" sz="5400" b="0" cap="none" spc="0" dirty="0">
                <a:ln w="0"/>
                <a:solidFill>
                  <a:schemeClr val="tx1"/>
                </a:solidFill>
              </a:rPr>
              <a:t>MPI</a:t>
            </a:r>
          </a:p>
          <a:p>
            <a:pPr algn="ctr"/>
            <a:r>
              <a:rPr lang="en-US" sz="5400" dirty="0">
                <a:ln w="0"/>
                <a:solidFill>
                  <a:schemeClr val="accent6">
                    <a:lumMod val="75000"/>
                  </a:schemeClr>
                </a:solidFill>
              </a:rPr>
              <a:t>SNOW</a:t>
            </a:r>
            <a:endParaRPr lang="en-US" sz="5400" b="0" cap="none" spc="0" dirty="0">
              <a:ln w="0"/>
              <a:solidFill>
                <a:schemeClr val="accent6">
                  <a:lumMod val="75000"/>
                </a:schemeClr>
              </a:solidFill>
            </a:endParaRPr>
          </a:p>
        </p:txBody>
      </p:sp>
      <p:cxnSp>
        <p:nvCxnSpPr>
          <p:cNvPr id="5" name="Straight Arrow Connector 4">
            <a:extLst>
              <a:ext uri="{FF2B5EF4-FFF2-40B4-BE49-F238E27FC236}">
                <a16:creationId xmlns:a16="http://schemas.microsoft.com/office/drawing/2014/main" id="{DBCA7F78-8FD8-774A-8FA9-CFF68E0EFF08}"/>
              </a:ext>
            </a:extLst>
          </p:cNvPr>
          <p:cNvCxnSpPr>
            <a:stCxn id="3" idx="3"/>
            <a:endCxn id="3074" idx="1"/>
          </p:cNvCxnSpPr>
          <p:nvPr/>
        </p:nvCxnSpPr>
        <p:spPr>
          <a:xfrm flipV="1">
            <a:off x="3353646" y="2831632"/>
            <a:ext cx="588404" cy="5062"/>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8148596-4EA5-7C41-92A6-2BB81FA1400A}"/>
              </a:ext>
            </a:extLst>
          </p:cNvPr>
          <p:cNvCxnSpPr>
            <a:cxnSpLocks/>
            <a:stCxn id="3074" idx="3"/>
          </p:cNvCxnSpPr>
          <p:nvPr/>
        </p:nvCxnSpPr>
        <p:spPr>
          <a:xfrm>
            <a:off x="5561050" y="2831632"/>
            <a:ext cx="499730" cy="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Kubernetes Logo and symbol, meaning, history, PNG, brand">
            <a:extLst>
              <a:ext uri="{FF2B5EF4-FFF2-40B4-BE49-F238E27FC236}">
                <a16:creationId xmlns:a16="http://schemas.microsoft.com/office/drawing/2014/main" id="{E32805F7-7ACD-AE12-8A98-FEAD9D651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334" y="2704729"/>
            <a:ext cx="2532668" cy="142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809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1661713" y="1768683"/>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a:solidFill>
                <a:srgbClr val="505050"/>
              </a:solidFill>
              <a:latin typeface="Segoe UI"/>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231026" y="359615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231026" y="1898755"/>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3727283" y="2119158"/>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442464" y="3685574"/>
            <a:ext cx="53775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003364" y="2337830"/>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3444654" y="3624811"/>
            <a:ext cx="549891" cy="190501"/>
          </a:xfrm>
          <a:prstGeom prst="rect">
            <a:avLst/>
          </a:prstGeom>
          <a:noFill/>
        </p:spPr>
        <p:txBody>
          <a:bodyPr wrap="square" lIns="68580" tIns="34290" rIns="68580" bIns="34290" rtlCol="0">
            <a:spAutoFit/>
          </a:bodyPr>
          <a:lstStyle/>
          <a:p>
            <a:pPr algn="ctr" defTabSz="699448">
              <a:buClrTx/>
              <a:defRPr/>
            </a:pPr>
            <a:r>
              <a:rPr lang="en-US" sz="788" dirty="0" err="1">
                <a:solidFill>
                  <a:srgbClr val="0078D7"/>
                </a:solidFill>
                <a:latin typeface="Segoe UI Semibold" panose="020B0702040204020203" pitchFamily="34" charset="0"/>
                <a:ea typeface="+mn-ea"/>
                <a:cs typeface="Segoe UI Semibold" panose="020B0702040204020203" pitchFamily="34" charset="0"/>
              </a:rPr>
              <a:t>Polybase</a:t>
            </a:r>
            <a:endParaRPr lang="en-US" sz="788" dirty="0">
              <a:solidFill>
                <a:srgbClr val="0078D7"/>
              </a:solidFill>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6318434" y="3930010"/>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004621" y="233783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004621" y="3793068"/>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701912" y="2111842"/>
            <a:ext cx="2661416" cy="131345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77083" y="2337830"/>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428317" y="3221548"/>
            <a:ext cx="798578" cy="304715"/>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383818" y="1579736"/>
            <a:ext cx="875364" cy="26154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3206760" y="1935700"/>
            <a:ext cx="415670" cy="370665"/>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810942" y="3329811"/>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215275" y="1940775"/>
            <a:ext cx="364003" cy="365590"/>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4515600" y="1427327"/>
            <a:ext cx="991663" cy="319367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2679328" y="3627468"/>
            <a:ext cx="392893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2679328" y="2121032"/>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1737746" y="2121033"/>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1737746" y="3626220"/>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215275" y="3389355"/>
            <a:ext cx="364003" cy="365590"/>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7806799" y="3953265"/>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12313" y="3425291"/>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89579" y="1962419"/>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452407" y="1159789"/>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6462016" y="131184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4956749" y="1311848"/>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3423613" y="1311848"/>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1956976" y="1311848"/>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5362102" y="2655316"/>
            <a:ext cx="1246163" cy="739647"/>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7815219" y="1327571"/>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Tree>
    <p:extLst>
      <p:ext uri="{BB962C8B-B14F-4D97-AF65-F5344CB8AC3E}">
        <p14:creationId xmlns:p14="http://schemas.microsoft.com/office/powerpoint/2010/main" val="251258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54524" y="293595"/>
            <a:ext cx="8625525" cy="687611"/>
          </a:xfrm>
        </p:spPr>
        <p:txBody>
          <a:bodyPr/>
          <a:lstStyle/>
          <a:p>
            <a:r>
              <a:rPr lang="en-US" dirty="0"/>
              <a:t>Real-time analytics on Big Data</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135831" y="2354379"/>
            <a:ext cx="1106304" cy="190501"/>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Unstructured data</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a:off x="2589316" y="2146867"/>
            <a:ext cx="2468336"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256074" y="3728660"/>
            <a:ext cx="80727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2986547" y="3941683"/>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4030986" y="3728660"/>
            <a:ext cx="549891" cy="190501"/>
          </a:xfrm>
          <a:prstGeom prst="rect">
            <a:avLst/>
          </a:prstGeom>
          <a:noFill/>
        </p:spPr>
        <p:txBody>
          <a:bodyPr wrap="square" lIns="68580" tIns="34290" rIns="68580" bIns="34290" rtlCol="0">
            <a:spAutoFit/>
          </a:bodyPr>
          <a:lstStyle/>
          <a:p>
            <a:pPr algn="ctr" defTabSz="699448">
              <a:buClrTx/>
              <a:defRPr/>
            </a:pPr>
            <a:r>
              <a:rPr lang="en-US" sz="788" dirty="0" err="1">
                <a:solidFill>
                  <a:srgbClr val="0078D7"/>
                </a:solidFill>
                <a:latin typeface="Segoe UI Semibold" panose="020B0702040204020203" pitchFamily="34" charset="0"/>
                <a:ea typeface="+mn-ea"/>
                <a:cs typeface="Segoe UI Semibold" panose="020B0702040204020203" pitchFamily="34" charset="0"/>
              </a:rPr>
              <a:t>Polybase</a:t>
            </a:r>
            <a:endParaRPr lang="en-US" sz="788" dirty="0">
              <a:solidFill>
                <a:srgbClr val="0078D7"/>
              </a:solidFill>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6058034" y="3913317"/>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1909537" y="2365539"/>
            <a:ext cx="941037"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HDInsight (Kafka)</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684691" y="2139551"/>
            <a:ext cx="2737874" cy="134101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59861" y="2365539"/>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186" name="Group 185">
            <a:extLst>
              <a:ext uri="{FF2B5EF4-FFF2-40B4-BE49-F238E27FC236}">
                <a16:creationId xmlns:a16="http://schemas.microsoft.com/office/drawing/2014/main" id="{0BB6CEC0-A098-427D-843C-6473E9BDCCEB}"/>
              </a:ext>
            </a:extLst>
          </p:cNvPr>
          <p:cNvGrpSpPr/>
          <p:nvPr/>
        </p:nvGrpSpPr>
        <p:grpSpPr>
          <a:xfrm>
            <a:off x="3189538" y="3450592"/>
            <a:ext cx="456049" cy="406673"/>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550542" y="3313118"/>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3702379" y="3717740"/>
            <a:ext cx="260890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26" name="Shape 101">
            <a:extLst>
              <a:ext uri="{FF2B5EF4-FFF2-40B4-BE49-F238E27FC236}">
                <a16:creationId xmlns:a16="http://schemas.microsoft.com/office/drawing/2014/main" id="{7B4DF503-F480-496E-A733-DD9FAD666D7B}"/>
              </a:ext>
            </a:extLst>
          </p:cNvPr>
          <p:cNvSpPr txBox="1"/>
          <p:nvPr/>
        </p:nvSpPr>
        <p:spPr>
          <a:xfrm>
            <a:off x="7866036" y="4008536"/>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71549" y="3480562"/>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72358" y="1990127"/>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AA536B0C-838D-4F81-8308-144C9388A3B1}"/>
              </a:ext>
            </a:extLst>
          </p:cNvPr>
          <p:cNvGrpSpPr/>
          <p:nvPr/>
        </p:nvGrpSpPr>
        <p:grpSpPr>
          <a:xfrm>
            <a:off x="2264871" y="1937308"/>
            <a:ext cx="250617" cy="425748"/>
            <a:chOff x="10668000" y="1393825"/>
            <a:chExt cx="527050" cy="895350"/>
          </a:xfrm>
        </p:grpSpPr>
        <p:sp>
          <p:nvSpPr>
            <p:cNvPr id="97" name="Oval 96">
              <a:extLst>
                <a:ext uri="{FF2B5EF4-FFF2-40B4-BE49-F238E27FC236}">
                  <a16:creationId xmlns:a16="http://schemas.microsoft.com/office/drawing/2014/main" id="{4A45EA6D-8ACB-40FE-AA24-DC36B2E010DD}"/>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Oval 97">
              <a:extLst>
                <a:ext uri="{FF2B5EF4-FFF2-40B4-BE49-F238E27FC236}">
                  <a16:creationId xmlns:a16="http://schemas.microsoft.com/office/drawing/2014/main" id="{561E4854-49B4-4332-AA8F-12927DBAFD4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Oval 98">
              <a:extLst>
                <a:ext uri="{FF2B5EF4-FFF2-40B4-BE49-F238E27FC236}">
                  <a16:creationId xmlns:a16="http://schemas.microsoft.com/office/drawing/2014/main" id="{05AE392D-CBB4-47A3-BC04-B4E935C61D65}"/>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712B7532-754F-44FF-B55F-13300ABA8F30}"/>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Oval 100">
              <a:extLst>
                <a:ext uri="{FF2B5EF4-FFF2-40B4-BE49-F238E27FC236}">
                  <a16:creationId xmlns:a16="http://schemas.microsoft.com/office/drawing/2014/main" id="{90AF3B1C-AD6E-46F3-AEC8-C7BE164A65DE}"/>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48CB9863-A91F-4052-AB07-B3499BAF5737}"/>
                </a:ext>
              </a:extLst>
            </p:cNvPr>
            <p:cNvCxnSpPr/>
            <p:nvPr/>
          </p:nvCxnSpPr>
          <p:spPr>
            <a:xfrm>
              <a:off x="10791825" y="1597025"/>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D74191A-6032-4A2F-AD3A-E7F4CB530FF2}"/>
                </a:ext>
              </a:extLst>
            </p:cNvPr>
            <p:cNvCxnSpPr/>
            <p:nvPr/>
          </p:nvCxnSpPr>
          <p:spPr>
            <a:xfrm>
              <a:off x="10791825" y="1966190"/>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2D16606-B7DB-4163-AF8E-D877A49CEDAD}"/>
                </a:ext>
              </a:extLst>
            </p:cNvPr>
            <p:cNvCxnSpPr/>
            <p:nvPr/>
          </p:nvCxnSpPr>
          <p:spPr>
            <a:xfrm flipH="1">
              <a:off x="10895906" y="1717148"/>
              <a:ext cx="109141" cy="614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ECF7EF-C5BF-4AA4-BE49-CEED4A48FEA5}"/>
                </a:ext>
              </a:extLst>
            </p:cNvPr>
            <p:cNvCxnSpPr/>
            <p:nvPr/>
          </p:nvCxnSpPr>
          <p:spPr>
            <a:xfrm>
              <a:off x="10905558" y="1903102"/>
              <a:ext cx="101228" cy="569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 name="Connector: Elbow 11">
            <a:extLst>
              <a:ext uri="{FF2B5EF4-FFF2-40B4-BE49-F238E27FC236}">
                <a16:creationId xmlns:a16="http://schemas.microsoft.com/office/drawing/2014/main" id="{0B6D4FFC-53BC-4C83-A078-AB7AA1B33ED7}"/>
              </a:ext>
            </a:extLst>
          </p:cNvPr>
          <p:cNvCxnSpPr>
            <a:cxnSpLocks/>
          </p:cNvCxnSpPr>
          <p:nvPr/>
        </p:nvCxnSpPr>
        <p:spPr>
          <a:xfrm flipV="1">
            <a:off x="3690154" y="2266995"/>
            <a:ext cx="1367498" cy="1335514"/>
          </a:xfrm>
          <a:prstGeom prst="bentConnector3">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0BE6D00-2D29-46F1-8156-86179B13CFC9}"/>
              </a:ext>
            </a:extLst>
          </p:cNvPr>
          <p:cNvGrpSpPr/>
          <p:nvPr/>
        </p:nvGrpSpPr>
        <p:grpSpPr>
          <a:xfrm>
            <a:off x="244057" y="1926148"/>
            <a:ext cx="889853" cy="332042"/>
            <a:chOff x="887161" y="2379412"/>
            <a:chExt cx="1005759" cy="375291"/>
          </a:xfrm>
        </p:grpSpPr>
        <p:grpSp>
          <p:nvGrpSpPr>
            <p:cNvPr id="232" name="Group 231">
              <a:extLst>
                <a:ext uri="{FF2B5EF4-FFF2-40B4-BE49-F238E27FC236}">
                  <a16:creationId xmlns:a16="http://schemas.microsoft.com/office/drawing/2014/main" id="{09EECB5D-474F-4A1E-8B32-77D1B6AF91AC}"/>
                </a:ext>
              </a:extLst>
            </p:cNvPr>
            <p:cNvGrpSpPr/>
            <p:nvPr/>
          </p:nvGrpSpPr>
          <p:grpSpPr>
            <a:xfrm>
              <a:off x="887161" y="2493977"/>
              <a:ext cx="263350" cy="260726"/>
              <a:chOff x="5439748" y="810062"/>
              <a:chExt cx="3414577" cy="3380554"/>
            </a:xfrm>
          </p:grpSpPr>
          <p:sp>
            <p:nvSpPr>
              <p:cNvPr id="233" name="Rectangle 232">
                <a:extLst>
                  <a:ext uri="{FF2B5EF4-FFF2-40B4-BE49-F238E27FC236}">
                    <a16:creationId xmlns:a16="http://schemas.microsoft.com/office/drawing/2014/main" id="{4E9C608E-39F7-4A70-8D38-9EFF5CA56891}"/>
                  </a:ext>
                </a:extLst>
              </p:cNvPr>
              <p:cNvSpPr/>
              <p:nvPr/>
            </p:nvSpPr>
            <p:spPr bwMode="auto">
              <a:xfrm>
                <a:off x="5439749" y="810066"/>
                <a:ext cx="3414576" cy="3380548"/>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234" name="Connector: Elbow 602">
                <a:extLst>
                  <a:ext uri="{FF2B5EF4-FFF2-40B4-BE49-F238E27FC236}">
                    <a16:creationId xmlns:a16="http://schemas.microsoft.com/office/drawing/2014/main" id="{E2BDFFFA-77FE-4199-BD7F-56FD0957C7E6}"/>
                  </a:ext>
                </a:extLst>
              </p:cNvPr>
              <p:cNvCxnSpPr>
                <a:cxnSpLocks/>
              </p:cNvCxnSpPr>
              <p:nvPr/>
            </p:nvCxnSpPr>
            <p:spPr>
              <a:xfrm rot="16200000" flipH="1">
                <a:off x="5052795" y="2336624"/>
                <a:ext cx="2240945" cy="1467039"/>
              </a:xfrm>
              <a:prstGeom prst="bentConnector3">
                <a:avLst>
                  <a:gd name="adj1" fmla="val -97"/>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Connector: Elbow 603">
                <a:extLst>
                  <a:ext uri="{FF2B5EF4-FFF2-40B4-BE49-F238E27FC236}">
                    <a16:creationId xmlns:a16="http://schemas.microsoft.com/office/drawing/2014/main" id="{434C0AA6-5991-447C-A855-F2E534D8BA6A}"/>
                  </a:ext>
                </a:extLst>
              </p:cNvPr>
              <p:cNvCxnSpPr>
                <a:cxnSpLocks/>
              </p:cNvCxnSpPr>
              <p:nvPr/>
            </p:nvCxnSpPr>
            <p:spPr>
              <a:xfrm>
                <a:off x="6149878" y="2721162"/>
                <a:ext cx="263642" cy="1469451"/>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6" name="Connector: Elbow 604">
                <a:extLst>
                  <a:ext uri="{FF2B5EF4-FFF2-40B4-BE49-F238E27FC236}">
                    <a16:creationId xmlns:a16="http://schemas.microsoft.com/office/drawing/2014/main" id="{EC5B474B-5BEB-4F3B-965C-A86344127E18}"/>
                  </a:ext>
                </a:extLst>
              </p:cNvPr>
              <p:cNvCxnSpPr>
                <a:cxnSpLocks/>
              </p:cNvCxnSpPr>
              <p:nvPr/>
            </p:nvCxnSpPr>
            <p:spPr>
              <a:xfrm>
                <a:off x="6634344" y="1280527"/>
                <a:ext cx="718930" cy="291008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7" name="Connector: Elbow 605">
                <a:extLst>
                  <a:ext uri="{FF2B5EF4-FFF2-40B4-BE49-F238E27FC236}">
                    <a16:creationId xmlns:a16="http://schemas.microsoft.com/office/drawing/2014/main" id="{EB44C59B-5B9C-4D86-80F0-A71476AD003A}"/>
                  </a:ext>
                </a:extLst>
              </p:cNvPr>
              <p:cNvCxnSpPr>
                <a:cxnSpLocks/>
              </p:cNvCxnSpPr>
              <p:nvPr/>
            </p:nvCxnSpPr>
            <p:spPr>
              <a:xfrm rot="16200000" flipH="1">
                <a:off x="7309507" y="1381112"/>
                <a:ext cx="1419382" cy="277282"/>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8" name="Connector: Elbow 606">
                <a:extLst>
                  <a:ext uri="{FF2B5EF4-FFF2-40B4-BE49-F238E27FC236}">
                    <a16:creationId xmlns:a16="http://schemas.microsoft.com/office/drawing/2014/main" id="{3C37D923-872D-48E8-8A39-CE6217B578C0}"/>
                  </a:ext>
                </a:extLst>
              </p:cNvPr>
              <p:cNvCxnSpPr>
                <a:cxnSpLocks/>
              </p:cNvCxnSpPr>
              <p:nvPr/>
            </p:nvCxnSpPr>
            <p:spPr>
              <a:xfrm rot="10800000" flipV="1">
                <a:off x="7880561" y="2962587"/>
                <a:ext cx="277279" cy="122802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F4A19703-61D3-4100-B21A-A5CC5EB11E64}"/>
                  </a:ext>
                </a:extLst>
              </p:cNvPr>
              <p:cNvSpPr/>
              <p:nvPr/>
            </p:nvSpPr>
            <p:spPr bwMode="auto">
              <a:xfrm>
                <a:off x="6192695" y="105970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0" name="Oval 239">
                <a:extLst>
                  <a:ext uri="{FF2B5EF4-FFF2-40B4-BE49-F238E27FC236}">
                    <a16:creationId xmlns:a16="http://schemas.microsoft.com/office/drawing/2014/main" id="{A6B78D66-1BC3-459D-8B71-2858466E9C5F}"/>
                  </a:ext>
                </a:extLst>
              </p:cNvPr>
              <p:cNvSpPr/>
              <p:nvPr/>
            </p:nvSpPr>
            <p:spPr bwMode="auto">
              <a:xfrm>
                <a:off x="5708229" y="2500337"/>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8" name="Oval 247">
                <a:extLst>
                  <a:ext uri="{FF2B5EF4-FFF2-40B4-BE49-F238E27FC236}">
                    <a16:creationId xmlns:a16="http://schemas.microsoft.com/office/drawing/2014/main" id="{41BC7F01-9636-4479-815B-704252D72D69}"/>
                  </a:ext>
                </a:extLst>
              </p:cNvPr>
              <p:cNvSpPr/>
              <p:nvPr/>
            </p:nvSpPr>
            <p:spPr bwMode="auto">
              <a:xfrm>
                <a:off x="8157839" y="2008619"/>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9" name="Oval 248">
                <a:extLst>
                  <a:ext uri="{FF2B5EF4-FFF2-40B4-BE49-F238E27FC236}">
                    <a16:creationId xmlns:a16="http://schemas.microsoft.com/office/drawing/2014/main" id="{F3BF1DC5-E0AB-4C22-8E6C-2D1C5BBF7346}"/>
                  </a:ext>
                </a:extLst>
              </p:cNvPr>
              <p:cNvSpPr/>
              <p:nvPr/>
            </p:nvSpPr>
            <p:spPr bwMode="auto">
              <a:xfrm>
                <a:off x="8157839" y="274176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grpSp>
        <p:sp>
          <p:nvSpPr>
            <p:cNvPr id="250" name="Freeform 9">
              <a:extLst>
                <a:ext uri="{FF2B5EF4-FFF2-40B4-BE49-F238E27FC236}">
                  <a16:creationId xmlns:a16="http://schemas.microsoft.com/office/drawing/2014/main" id="{A7CAAD0E-3976-4993-AE66-CE2C677B242B}"/>
                </a:ext>
              </a:extLst>
            </p:cNvPr>
            <p:cNvSpPr>
              <a:spLocks noEditPoints="1"/>
            </p:cNvSpPr>
            <p:nvPr/>
          </p:nvSpPr>
          <p:spPr bwMode="auto">
            <a:xfrm>
              <a:off x="1211572" y="2379412"/>
              <a:ext cx="467331" cy="373966"/>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a:solidFill>
                  <a:srgbClr val="505050"/>
                </a:solidFill>
                <a:latin typeface="Segoe UI Semilight"/>
                <a:ea typeface="+mn-ea"/>
                <a:cs typeface="+mn-cs"/>
              </a:endParaRPr>
            </a:p>
          </p:txBody>
        </p:sp>
        <p:sp>
          <p:nvSpPr>
            <p:cNvPr id="251" name="Freeform 5">
              <a:extLst>
                <a:ext uri="{FF2B5EF4-FFF2-40B4-BE49-F238E27FC236}">
                  <a16:creationId xmlns:a16="http://schemas.microsoft.com/office/drawing/2014/main" id="{46050FB7-2716-4C44-AF7F-AC2E97CE5DD9}"/>
                </a:ext>
              </a:extLst>
            </p:cNvPr>
            <p:cNvSpPr>
              <a:spLocks noEditPoints="1"/>
            </p:cNvSpPr>
            <p:nvPr/>
          </p:nvSpPr>
          <p:spPr bwMode="auto">
            <a:xfrm>
              <a:off x="1746943" y="2510596"/>
              <a:ext cx="145977" cy="24278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a:solidFill>
                  <a:sysClr val="windowText" lastClr="000000"/>
                </a:solidFill>
                <a:latin typeface="Segoe UI Semilight"/>
              </a:endParaRPr>
            </a:p>
          </p:txBody>
        </p:sp>
      </p:grpSp>
      <p:cxnSp>
        <p:nvCxnSpPr>
          <p:cNvPr id="253" name="Straight Arrow Connector 252">
            <a:extLst>
              <a:ext uri="{FF2B5EF4-FFF2-40B4-BE49-F238E27FC236}">
                <a16:creationId xmlns:a16="http://schemas.microsoft.com/office/drawing/2014/main" id="{FA3D49AA-1309-49C8-904F-41F035D17C36}"/>
              </a:ext>
            </a:extLst>
          </p:cNvPr>
          <p:cNvCxnSpPr>
            <a:cxnSpLocks/>
          </p:cNvCxnSpPr>
          <p:nvPr/>
        </p:nvCxnSpPr>
        <p:spPr>
          <a:xfrm>
            <a:off x="1589622" y="2146867"/>
            <a:ext cx="58253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CD259988-8CF1-4F8F-A381-7F0D26D376C9}"/>
              </a:ext>
            </a:extLst>
          </p:cNvPr>
          <p:cNvSpPr/>
          <p:nvPr/>
        </p:nvSpPr>
        <p:spPr bwMode="auto">
          <a:xfrm>
            <a:off x="1441130" y="1187498"/>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1F14F2D1-1347-4D16-9E62-7538C78EED52}"/>
              </a:ext>
            </a:extLst>
          </p:cNvPr>
          <p:cNvSpPr/>
          <p:nvPr/>
        </p:nvSpPr>
        <p:spPr bwMode="auto">
          <a:xfrm>
            <a:off x="6181401" y="1370190"/>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76" name="Rectangle 75">
            <a:extLst>
              <a:ext uri="{FF2B5EF4-FFF2-40B4-BE49-F238E27FC236}">
                <a16:creationId xmlns:a16="http://schemas.microsoft.com/office/drawing/2014/main" id="{F08449EF-E4A0-4446-B3DC-46D39BE6657E}"/>
              </a:ext>
            </a:extLst>
          </p:cNvPr>
          <p:cNvSpPr/>
          <p:nvPr/>
        </p:nvSpPr>
        <p:spPr bwMode="auto">
          <a:xfrm>
            <a:off x="4826193" y="1356602"/>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77" name="Rectangle 76">
            <a:extLst>
              <a:ext uri="{FF2B5EF4-FFF2-40B4-BE49-F238E27FC236}">
                <a16:creationId xmlns:a16="http://schemas.microsoft.com/office/drawing/2014/main" id="{B176C94E-EFBD-4911-88DE-67BFB51663A6}"/>
              </a:ext>
            </a:extLst>
          </p:cNvPr>
          <p:cNvSpPr/>
          <p:nvPr/>
        </p:nvSpPr>
        <p:spPr bwMode="auto">
          <a:xfrm>
            <a:off x="2933659" y="1360916"/>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78" name="Rectangle 77">
            <a:extLst>
              <a:ext uri="{FF2B5EF4-FFF2-40B4-BE49-F238E27FC236}">
                <a16:creationId xmlns:a16="http://schemas.microsoft.com/office/drawing/2014/main" id="{607D8584-59F9-4FA6-8B3D-9329A1727FD2}"/>
              </a:ext>
            </a:extLst>
          </p:cNvPr>
          <p:cNvSpPr/>
          <p:nvPr/>
        </p:nvSpPr>
        <p:spPr bwMode="auto">
          <a:xfrm>
            <a:off x="1817757" y="1356603"/>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79" name="Rectangle 78">
            <a:extLst>
              <a:ext uri="{FF2B5EF4-FFF2-40B4-BE49-F238E27FC236}">
                <a16:creationId xmlns:a16="http://schemas.microsoft.com/office/drawing/2014/main" id="{C2361FC6-92E8-4D85-81EE-81EC79D44317}"/>
              </a:ext>
            </a:extLst>
          </p:cNvPr>
          <p:cNvSpPr/>
          <p:nvPr/>
        </p:nvSpPr>
        <p:spPr bwMode="auto">
          <a:xfrm>
            <a:off x="7785971" y="1368595"/>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cxnSp>
        <p:nvCxnSpPr>
          <p:cNvPr id="87" name="Connector: Elbow 86">
            <a:extLst>
              <a:ext uri="{FF2B5EF4-FFF2-40B4-BE49-F238E27FC236}">
                <a16:creationId xmlns:a16="http://schemas.microsoft.com/office/drawing/2014/main" id="{1D68754E-F027-4095-A74A-D50C5902ADE3}"/>
              </a:ext>
            </a:extLst>
          </p:cNvPr>
          <p:cNvCxnSpPr>
            <a:cxnSpLocks/>
          </p:cNvCxnSpPr>
          <p:nvPr/>
        </p:nvCxnSpPr>
        <p:spPr>
          <a:xfrm>
            <a:off x="5407196" y="2760224"/>
            <a:ext cx="904086" cy="736468"/>
          </a:xfrm>
          <a:prstGeom prst="bentConnector3">
            <a:avLst>
              <a:gd name="adj1" fmla="val 8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510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575425" y="941724"/>
            <a:ext cx="6344080" cy="325826"/>
            <a:chOff x="821550" y="364537"/>
            <a:chExt cx="7313575" cy="442424"/>
          </a:xfrm>
          <a:solidFill>
            <a:schemeClr val="tx2"/>
          </a:solidFill>
        </p:grpSpPr>
        <p:sp>
          <p:nvSpPr>
            <p:cNvPr id="38" name="Pentagon 63"/>
            <p:cNvSpPr/>
            <p:nvPr/>
          </p:nvSpPr>
          <p:spPr bwMode="auto">
            <a:xfrm>
              <a:off x="4179199" y="364537"/>
              <a:ext cx="3955926"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257126" indent="-257126" algn="ctr" defTabSz="699220" fontAlgn="base">
                <a:lnSpc>
                  <a:spcPct val="90000"/>
                </a:lnSpc>
                <a:spcBef>
                  <a:spcPct val="0"/>
                </a:spcBef>
                <a:spcAft>
                  <a:spcPct val="0"/>
                </a:spcAft>
                <a:buClrTx/>
                <a:buFont typeface="Wingdings 3" panose="05040102010807070707" pitchFamily="18" charset="2"/>
                <a:buChar char="Æ"/>
                <a:defRPr/>
              </a:pPr>
              <a:endParaRPr lang="en-US" sz="1050" b="1" dirty="0">
                <a:solidFill>
                  <a:srgbClr val="FFFFFF"/>
                </a:solidFill>
                <a:latin typeface="Segoe UI"/>
                <a:ea typeface="Segoe UI" pitchFamily="34" charset="0"/>
                <a:cs typeface="Segoe UI Semibold" panose="020B0702040204020203" pitchFamily="34" charset="0"/>
              </a:endParaRPr>
            </a:p>
          </p:txBody>
        </p:sp>
        <p:sp>
          <p:nvSpPr>
            <p:cNvPr id="39" name="Pentagon 64"/>
            <p:cNvSpPr/>
            <p:nvPr/>
          </p:nvSpPr>
          <p:spPr bwMode="auto">
            <a:xfrm flipH="1">
              <a:off x="821550" y="364537"/>
              <a:ext cx="3357649"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257126" indent="-257126" algn="ctr" defTabSz="699220" fontAlgn="base">
                <a:lnSpc>
                  <a:spcPct val="90000"/>
                </a:lnSpc>
                <a:spcBef>
                  <a:spcPct val="0"/>
                </a:spcBef>
                <a:spcAft>
                  <a:spcPct val="0"/>
                </a:spcAft>
                <a:buClrTx/>
                <a:buFont typeface="Wingdings 3" panose="05040102010807070707" pitchFamily="18" charset="2"/>
                <a:buChar char="Æ"/>
                <a:defRPr/>
              </a:pPr>
              <a:endParaRPr lang="en-US" sz="1050" b="1" dirty="0">
                <a:solidFill>
                  <a:srgbClr val="FFFFFF"/>
                </a:solidFill>
                <a:latin typeface="Segoe UI"/>
                <a:ea typeface="Segoe UI" pitchFamily="34" charset="0"/>
                <a:cs typeface="Segoe UI Semibold" panose="020B0702040204020203" pitchFamily="34" charset="0"/>
              </a:endParaRPr>
            </a:p>
          </p:txBody>
        </p:sp>
        <p:sp>
          <p:nvSpPr>
            <p:cNvPr id="40" name="TextBox 39"/>
            <p:cNvSpPr txBox="1"/>
            <p:nvPr/>
          </p:nvSpPr>
          <p:spPr>
            <a:xfrm>
              <a:off x="982392" y="461920"/>
              <a:ext cx="2481944" cy="272830"/>
            </a:xfrm>
            <a:prstGeom prst="rect">
              <a:avLst/>
            </a:prstGeom>
            <a:grpFill/>
          </p:spPr>
          <p:txBody>
            <a:bodyPr wrap="square" lIns="137141" tIns="109713" rIns="137141" bIns="109713" rtlCol="0" anchor="ctr">
              <a:noAutofit/>
            </a:bodyPr>
            <a:lstStyle/>
            <a:p>
              <a:pPr defTabSz="685669">
                <a:lnSpc>
                  <a:spcPct val="90000"/>
                </a:lnSpc>
                <a:spcAft>
                  <a:spcPts val="450"/>
                </a:spcAft>
                <a:buClrTx/>
                <a:defRPr/>
              </a:pPr>
              <a:r>
                <a:rPr lang="en-US" sz="900" b="1" kern="1200" dirty="0">
                  <a:solidFill>
                    <a:srgbClr val="FFFFFF"/>
                  </a:solidFill>
                  <a:latin typeface="Segoe UI"/>
                  <a:ea typeface="Segoe UI" pitchFamily="34" charset="0"/>
                  <a:cs typeface="Segoe UI" pitchFamily="34" charset="0"/>
                </a:rPr>
                <a:t>CONTROL</a:t>
              </a:r>
            </a:p>
          </p:txBody>
        </p:sp>
        <p:sp>
          <p:nvSpPr>
            <p:cNvPr id="41" name="TextBox 40"/>
            <p:cNvSpPr txBox="1"/>
            <p:nvPr/>
          </p:nvSpPr>
          <p:spPr>
            <a:xfrm>
              <a:off x="4515157" y="451240"/>
              <a:ext cx="3423678" cy="294190"/>
            </a:xfrm>
            <a:prstGeom prst="rect">
              <a:avLst/>
            </a:prstGeom>
            <a:grpFill/>
          </p:spPr>
          <p:txBody>
            <a:bodyPr wrap="square" lIns="137141" tIns="109713" rIns="137141" bIns="109713" rtlCol="0" anchor="ctr">
              <a:noAutofit/>
            </a:bodyPr>
            <a:lstStyle/>
            <a:p>
              <a:pPr algn="r" defTabSz="685669">
                <a:lnSpc>
                  <a:spcPct val="90000"/>
                </a:lnSpc>
                <a:spcAft>
                  <a:spcPts val="450"/>
                </a:spcAft>
                <a:buClrTx/>
                <a:defRPr/>
              </a:pPr>
              <a:r>
                <a:rPr lang="en-US" sz="900" b="1" kern="1200" dirty="0">
                  <a:solidFill>
                    <a:srgbClr val="FFFFFF"/>
                  </a:solidFill>
                  <a:latin typeface="Segoe UI"/>
                  <a:ea typeface="Segoe UI" pitchFamily="34" charset="0"/>
                  <a:cs typeface="Segoe UI" pitchFamily="34" charset="0"/>
                </a:rPr>
                <a:t>EASE OF USE</a:t>
              </a:r>
            </a:p>
          </p:txBody>
        </p:sp>
      </p:grpSp>
      <p:sp>
        <p:nvSpPr>
          <p:cNvPr id="12" name="Rectangle 11"/>
          <p:cNvSpPr/>
          <p:nvPr/>
        </p:nvSpPr>
        <p:spPr>
          <a:xfrm>
            <a:off x="4652155" y="3579175"/>
            <a:ext cx="1264964" cy="330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050" kern="1200" dirty="0">
                <a:solidFill>
                  <a:prstClr val="white"/>
                </a:solidFill>
                <a:latin typeface="Segoe UI" panose="020B0502040204020203" pitchFamily="34" charset="0"/>
                <a:cs typeface="Segoe UI" panose="020B0502040204020203" pitchFamily="34" charset="0"/>
              </a:rPr>
              <a:t>Azure Data Lake Analytics</a:t>
            </a:r>
          </a:p>
        </p:txBody>
      </p:sp>
      <p:grpSp>
        <p:nvGrpSpPr>
          <p:cNvPr id="9" name="Group 8"/>
          <p:cNvGrpSpPr/>
          <p:nvPr/>
        </p:nvGrpSpPr>
        <p:grpSpPr>
          <a:xfrm>
            <a:off x="1736118" y="3797432"/>
            <a:ext cx="5815830" cy="852366"/>
            <a:chOff x="2657138" y="4258826"/>
            <a:chExt cx="7754440" cy="1136488"/>
          </a:xfrm>
        </p:grpSpPr>
        <p:sp>
          <p:nvSpPr>
            <p:cNvPr id="13" name="Rectangle 12"/>
            <p:cNvSpPr/>
            <p:nvPr/>
          </p:nvSpPr>
          <p:spPr>
            <a:xfrm>
              <a:off x="2657138" y="4258826"/>
              <a:ext cx="7754439" cy="548640"/>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b="1" kern="1200" dirty="0">
                  <a:solidFill>
                    <a:srgbClr val="0078D7"/>
                  </a:solidFill>
                  <a:latin typeface="Segoe UI" panose="020B0502040204020203" pitchFamily="34" charset="0"/>
                  <a:cs typeface="Segoe UI" panose="020B0502040204020203" pitchFamily="34" charset="0"/>
                </a:rPr>
                <a:t>Azure Data Lake Store</a:t>
              </a:r>
            </a:p>
          </p:txBody>
        </p:sp>
        <p:sp>
          <p:nvSpPr>
            <p:cNvPr id="15" name="Rectangle 14"/>
            <p:cNvSpPr/>
            <p:nvPr/>
          </p:nvSpPr>
          <p:spPr>
            <a:xfrm>
              <a:off x="2657138" y="4846674"/>
              <a:ext cx="7754440" cy="548640"/>
            </a:xfrm>
            <a:prstGeom prst="rect">
              <a:avLst/>
            </a:prstGeom>
            <a:solidFill>
              <a:schemeClr val="bg1">
                <a:lumMod val="95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b="1" kern="1200" dirty="0">
                  <a:solidFill>
                    <a:srgbClr val="0078D7"/>
                  </a:solidFill>
                  <a:latin typeface="Segoe UI" panose="020B0502040204020203" pitchFamily="34" charset="0"/>
                  <a:cs typeface="Segoe UI" panose="020B0502040204020203" pitchFamily="34" charset="0"/>
                </a:rPr>
                <a:t>Azure Storage</a:t>
              </a:r>
            </a:p>
          </p:txBody>
        </p:sp>
      </p:grpSp>
      <p:sp>
        <p:nvSpPr>
          <p:cNvPr id="16" name="Rectangle 15"/>
          <p:cNvSpPr/>
          <p:nvPr/>
        </p:nvSpPr>
        <p:spPr>
          <a:xfrm>
            <a:off x="1647851" y="3724384"/>
            <a:ext cx="5989569" cy="1010857"/>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egoe UI"/>
            </a:endParaRPr>
          </a:p>
        </p:txBody>
      </p:sp>
      <p:grpSp>
        <p:nvGrpSpPr>
          <p:cNvPr id="8" name="Group 7"/>
          <p:cNvGrpSpPr/>
          <p:nvPr/>
        </p:nvGrpSpPr>
        <p:grpSpPr>
          <a:xfrm>
            <a:off x="1567028" y="1640140"/>
            <a:ext cx="5777190" cy="2034679"/>
            <a:chOff x="2374847" y="1242869"/>
            <a:chExt cx="5984246" cy="2712905"/>
          </a:xfrm>
        </p:grpSpPr>
        <p:sp>
          <p:nvSpPr>
            <p:cNvPr id="4" name="Rectangle 3"/>
            <p:cNvSpPr/>
            <p:nvPr/>
          </p:nvSpPr>
          <p:spPr>
            <a:xfrm>
              <a:off x="2657138" y="2370011"/>
              <a:ext cx="1642118" cy="115092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548640" rtlCol="0" anchor="b"/>
            <a:lstStyle/>
            <a:p>
              <a:pPr algn="ctr" defTabSz="685800">
                <a:buClrTx/>
                <a:defRPr/>
              </a:pPr>
              <a:r>
                <a:rPr lang="en-US" sz="750" kern="1200" dirty="0">
                  <a:solidFill>
                    <a:srgbClr val="505050"/>
                  </a:solidFill>
                  <a:latin typeface="Segoe UI" panose="020B0502040204020203" pitchFamily="34" charset="0"/>
                  <a:cs typeface="Segoe UI" panose="020B0502040204020203" pitchFamily="34" charset="0"/>
                </a:rPr>
                <a:t>Any Hadoop technology, any distribution</a:t>
              </a:r>
            </a:p>
          </p:txBody>
        </p:sp>
        <p:sp>
          <p:nvSpPr>
            <p:cNvPr id="5" name="Rectangle 4"/>
            <p:cNvSpPr/>
            <p:nvPr/>
          </p:nvSpPr>
          <p:spPr>
            <a:xfrm>
              <a:off x="4513033" y="1747770"/>
              <a:ext cx="1818806" cy="1779606"/>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548640" rtlCol="0" anchor="b"/>
            <a:lstStyle/>
            <a:p>
              <a:pPr algn="ctr" defTabSz="685800">
                <a:buClrTx/>
                <a:defRPr/>
              </a:pPr>
              <a:r>
                <a:rPr lang="en-US" sz="788" kern="1200" dirty="0">
                  <a:solidFill>
                    <a:srgbClr val="505050"/>
                  </a:solidFill>
                  <a:latin typeface="Segoe UI" panose="020B0502040204020203" pitchFamily="34" charset="0"/>
                  <a:cs typeface="Segoe UI" panose="020B0502040204020203" pitchFamily="34" charset="0"/>
                </a:rPr>
                <a:t>Workload optimized, managed clusters</a:t>
              </a:r>
            </a:p>
          </p:txBody>
        </p:sp>
        <p:sp>
          <p:nvSpPr>
            <p:cNvPr id="10" name="Rectangle 9"/>
            <p:cNvSpPr/>
            <p:nvPr/>
          </p:nvSpPr>
          <p:spPr>
            <a:xfrm>
              <a:off x="2374847" y="2291959"/>
              <a:ext cx="2099448" cy="446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68580" rIns="0" bIns="0" rtlCol="0" anchor="ctr">
              <a:spAutoFit/>
            </a:bodyPr>
            <a:lstStyle/>
            <a:p>
              <a:pPr algn="ctr" defTabSz="685800">
                <a:buClrTx/>
                <a:defRPr/>
              </a:pPr>
              <a:r>
                <a:rPr lang="en-US" sz="900" b="1" kern="1200" dirty="0">
                  <a:solidFill>
                    <a:srgbClr val="0078D7"/>
                  </a:solidFill>
                  <a:latin typeface="Segoe UI" panose="020B0502040204020203" pitchFamily="34" charset="0"/>
                  <a:cs typeface="Segoe UI" panose="020B0502040204020203" pitchFamily="34" charset="0"/>
                </a:rPr>
                <a:t>Azure Marketplace</a:t>
              </a:r>
            </a:p>
            <a:p>
              <a:pPr algn="ctr" defTabSz="685800">
                <a:buClrTx/>
                <a:defRPr/>
              </a:pPr>
              <a:r>
                <a:rPr lang="en-US" sz="825" kern="1200" dirty="0">
                  <a:solidFill>
                    <a:srgbClr val="0078D7"/>
                  </a:solidFill>
                  <a:latin typeface="Segoe UI" panose="020B0502040204020203" pitchFamily="34" charset="0"/>
                  <a:cs typeface="Segoe UI" panose="020B0502040204020203" pitchFamily="34" charset="0"/>
                </a:rPr>
                <a:t>HDP | CDH | MapR</a:t>
              </a:r>
            </a:p>
          </p:txBody>
        </p:sp>
        <p:sp>
          <p:nvSpPr>
            <p:cNvPr id="48" name="Rectangle 47"/>
            <p:cNvSpPr/>
            <p:nvPr/>
          </p:nvSpPr>
          <p:spPr bwMode="auto">
            <a:xfrm>
              <a:off x="2389955" y="3498344"/>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r>
                <a:rPr lang="en-US" sz="900" b="1" kern="1200" dirty="0">
                  <a:solidFill>
                    <a:srgbClr val="505050"/>
                  </a:solidFill>
                  <a:latin typeface="Segoe UI"/>
                  <a:ea typeface="Segoe UI" pitchFamily="34" charset="0"/>
                  <a:cs typeface="Segoe UI" pitchFamily="34" charset="0"/>
                </a:rPr>
                <a:t>IaaS Clusters</a:t>
              </a:r>
            </a:p>
          </p:txBody>
        </p:sp>
        <p:sp>
          <p:nvSpPr>
            <p:cNvPr id="54" name="Rectangle 53"/>
            <p:cNvSpPr/>
            <p:nvPr/>
          </p:nvSpPr>
          <p:spPr bwMode="auto">
            <a:xfrm>
              <a:off x="5407710"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r>
                <a:rPr lang="en-US" sz="900" b="1" kern="1200" dirty="0">
                  <a:solidFill>
                    <a:srgbClr val="505050"/>
                  </a:solidFill>
                  <a:latin typeface="Segoe UI"/>
                  <a:ea typeface="Segoe UI" pitchFamily="34" charset="0"/>
                  <a:cs typeface="Segoe UI" pitchFamily="34" charset="0"/>
                </a:rPr>
                <a:t>Managed Clusters</a:t>
              </a:r>
            </a:p>
          </p:txBody>
        </p:sp>
        <p:sp>
          <p:nvSpPr>
            <p:cNvPr id="56" name="Rectangle 55"/>
            <p:cNvSpPr/>
            <p:nvPr/>
          </p:nvSpPr>
          <p:spPr>
            <a:xfrm>
              <a:off x="4580382" y="1742783"/>
              <a:ext cx="1684108" cy="307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8580" rIns="0" bIns="0" rtlCol="0" anchor="ctr">
              <a:spAutoFit/>
            </a:bodyPr>
            <a:lstStyle/>
            <a:p>
              <a:pPr algn="ctr" defTabSz="685800">
                <a:buClrTx/>
                <a:defRPr/>
              </a:pPr>
              <a:r>
                <a:rPr lang="en-US" sz="1050" b="1" kern="1200" dirty="0">
                  <a:solidFill>
                    <a:srgbClr val="0078D7"/>
                  </a:solidFill>
                  <a:latin typeface="Segoe UI" panose="020B0502040204020203" pitchFamily="34" charset="0"/>
                  <a:cs typeface="Segoe UI" panose="020B0502040204020203" pitchFamily="34" charset="0"/>
                </a:rPr>
                <a:t>Azure HDInsight</a:t>
              </a:r>
            </a:p>
          </p:txBody>
        </p:sp>
        <p:sp>
          <p:nvSpPr>
            <p:cNvPr id="36" name="Rectangle 35">
              <a:extLst>
                <a:ext uri="{FF2B5EF4-FFF2-40B4-BE49-F238E27FC236}">
                  <a16:creationId xmlns:a16="http://schemas.microsoft.com/office/drawing/2014/main" id="{8A47707E-4F5F-4018-9010-548F5A4DBD98}"/>
                </a:ext>
              </a:extLst>
            </p:cNvPr>
            <p:cNvSpPr/>
            <p:nvPr/>
          </p:nvSpPr>
          <p:spPr>
            <a:xfrm>
              <a:off x="6540287" y="1270504"/>
              <a:ext cx="1818806" cy="223893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548640" rtlCol="0" anchor="b"/>
            <a:lstStyle/>
            <a:p>
              <a:pPr algn="ctr" defTabSz="685800">
                <a:buClrTx/>
                <a:defRPr/>
              </a:pPr>
              <a:r>
                <a:rPr lang="en-US" sz="788" kern="1200" dirty="0">
                  <a:solidFill>
                    <a:srgbClr val="505050"/>
                  </a:solidFill>
                  <a:latin typeface="Segoe UI" panose="020B0502040204020203" pitchFamily="34" charset="0"/>
                  <a:cs typeface="Segoe UI" panose="020B0502040204020203" pitchFamily="34" charset="0"/>
                </a:rPr>
                <a:t>Frictionless &amp; Optimized Spark clusters</a:t>
              </a:r>
            </a:p>
          </p:txBody>
        </p:sp>
        <p:sp>
          <p:nvSpPr>
            <p:cNvPr id="42" name="Rectangle 41">
              <a:extLst>
                <a:ext uri="{FF2B5EF4-FFF2-40B4-BE49-F238E27FC236}">
                  <a16:creationId xmlns:a16="http://schemas.microsoft.com/office/drawing/2014/main" id="{567A21CE-8837-49AC-9D4B-E0F089F05E09}"/>
                </a:ext>
              </a:extLst>
            </p:cNvPr>
            <p:cNvSpPr/>
            <p:nvPr/>
          </p:nvSpPr>
          <p:spPr>
            <a:xfrm>
              <a:off x="6611452" y="1242869"/>
              <a:ext cx="1684108" cy="307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8580" rIns="0" bIns="0" rtlCol="0" anchor="ctr">
              <a:spAutoFit/>
            </a:bodyPr>
            <a:lstStyle/>
            <a:p>
              <a:pPr algn="ctr" defTabSz="685800">
                <a:buClrTx/>
                <a:defRPr/>
              </a:pPr>
              <a:r>
                <a:rPr lang="en-US" sz="1050" b="1" kern="1200" dirty="0">
                  <a:solidFill>
                    <a:srgbClr val="0078D7"/>
                  </a:solidFill>
                  <a:latin typeface="Segoe UI" panose="020B0502040204020203" pitchFamily="34" charset="0"/>
                  <a:cs typeface="Segoe UI" panose="020B0502040204020203" pitchFamily="34" charset="0"/>
                </a:rPr>
                <a:t>Azure Databricks</a:t>
              </a:r>
            </a:p>
          </p:txBody>
        </p:sp>
      </p:grpSp>
      <p:sp>
        <p:nvSpPr>
          <p:cNvPr id="3" name="TextBox 2"/>
          <p:cNvSpPr txBox="1"/>
          <p:nvPr/>
        </p:nvSpPr>
        <p:spPr>
          <a:xfrm rot="16200000">
            <a:off x="7335147" y="3994364"/>
            <a:ext cx="1010857" cy="470898"/>
          </a:xfrm>
          <a:prstGeom prst="rect">
            <a:avLst/>
          </a:prstGeom>
          <a:noFill/>
        </p:spPr>
        <p:txBody>
          <a:bodyPr wrap="square" lIns="137160" tIns="109728" rIns="137160" bIns="109728" rtlCol="0">
            <a:spAutoFit/>
          </a:bodyPr>
          <a:lstStyle/>
          <a:p>
            <a:pPr algn="ctr" defTabSz="685800">
              <a:lnSpc>
                <a:spcPct val="90000"/>
              </a:lnSpc>
              <a:spcAft>
                <a:spcPts val="450"/>
              </a:spcAft>
              <a:buClrTx/>
              <a:defRPr/>
            </a:pPr>
            <a:r>
              <a:rPr lang="en-US" sz="900" b="1" kern="1200" dirty="0">
                <a:solidFill>
                  <a:srgbClr val="505050"/>
                </a:solidFill>
                <a:latin typeface="Segoe UI"/>
                <a:ea typeface="Segoe UI" pitchFamily="34" charset="0"/>
                <a:cs typeface="Segoe UI" pitchFamily="34" charset="0"/>
              </a:rPr>
              <a:t>BIG DATA STORAGE</a:t>
            </a:r>
          </a:p>
        </p:txBody>
      </p:sp>
      <p:sp>
        <p:nvSpPr>
          <p:cNvPr id="24" name="TextBox 23"/>
          <p:cNvSpPr txBox="1"/>
          <p:nvPr/>
        </p:nvSpPr>
        <p:spPr>
          <a:xfrm rot="16200000">
            <a:off x="6882691" y="2460056"/>
            <a:ext cx="1915768" cy="470898"/>
          </a:xfrm>
          <a:prstGeom prst="rect">
            <a:avLst/>
          </a:prstGeom>
          <a:noFill/>
        </p:spPr>
        <p:txBody>
          <a:bodyPr wrap="square" lIns="137160" tIns="109728" rIns="137160" bIns="109728" rtlCol="0">
            <a:spAutoFit/>
          </a:bodyPr>
          <a:lstStyle/>
          <a:p>
            <a:pPr algn="ctr" defTabSz="685800">
              <a:lnSpc>
                <a:spcPct val="90000"/>
              </a:lnSpc>
              <a:spcAft>
                <a:spcPts val="450"/>
              </a:spcAft>
              <a:buClrTx/>
              <a:defRPr/>
            </a:pPr>
            <a:r>
              <a:rPr lang="en-US" sz="900" b="1" kern="1200" dirty="0">
                <a:solidFill>
                  <a:srgbClr val="505050"/>
                </a:solidFill>
                <a:latin typeface="Segoe UI"/>
                <a:ea typeface="Segoe UI" pitchFamily="34" charset="0"/>
                <a:cs typeface="Segoe UI" pitchFamily="34" charset="0"/>
              </a:rPr>
              <a:t>BIG DATA </a:t>
            </a:r>
            <a:br>
              <a:rPr lang="en-US" sz="900" b="1" kern="1200" dirty="0">
                <a:solidFill>
                  <a:srgbClr val="505050"/>
                </a:solidFill>
                <a:latin typeface="Segoe UI"/>
                <a:ea typeface="Segoe UI" pitchFamily="34" charset="0"/>
                <a:cs typeface="Segoe UI" pitchFamily="34" charset="0"/>
              </a:rPr>
            </a:br>
            <a:r>
              <a:rPr lang="en-US" sz="900" b="1" kern="1200" dirty="0">
                <a:solidFill>
                  <a:srgbClr val="505050"/>
                </a:solidFill>
                <a:latin typeface="Segoe UI"/>
                <a:ea typeface="Segoe UI" pitchFamily="34" charset="0"/>
                <a:cs typeface="Segoe UI" pitchFamily="34" charset="0"/>
              </a:rPr>
              <a:t>ANALYTICS</a:t>
            </a:r>
          </a:p>
        </p:txBody>
      </p:sp>
      <p:sp>
        <p:nvSpPr>
          <p:cNvPr id="25" name="Rectangle 24"/>
          <p:cNvSpPr/>
          <p:nvPr/>
        </p:nvSpPr>
        <p:spPr>
          <a:xfrm>
            <a:off x="1647851" y="1313499"/>
            <a:ext cx="5989569" cy="2321254"/>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egoe UI"/>
            </a:endParaRPr>
          </a:p>
        </p:txBody>
      </p:sp>
      <p:sp>
        <p:nvSpPr>
          <p:cNvPr id="29" name="Pentagon 63"/>
          <p:cNvSpPr/>
          <p:nvPr/>
        </p:nvSpPr>
        <p:spPr bwMode="auto">
          <a:xfrm rot="16200000">
            <a:off x="172423" y="2257342"/>
            <a:ext cx="2428996" cy="325826"/>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r" defTabSz="699220" fontAlgn="base">
              <a:lnSpc>
                <a:spcPct val="90000"/>
              </a:lnSpc>
              <a:spcBef>
                <a:spcPct val="0"/>
              </a:spcBef>
              <a:spcAft>
                <a:spcPct val="0"/>
              </a:spcAft>
              <a:buClrTx/>
              <a:defRPr/>
            </a:pPr>
            <a:r>
              <a:rPr lang="en-US" sz="1050" b="1" dirty="0">
                <a:solidFill>
                  <a:srgbClr val="FFFFFF"/>
                </a:solidFill>
                <a:latin typeface="Segoe UI"/>
                <a:ea typeface="Segoe UI" pitchFamily="34" charset="0"/>
                <a:cs typeface="Segoe UI Semibold" panose="020B0702040204020203" pitchFamily="34" charset="0"/>
              </a:rPr>
              <a:t>Reduced Administration</a:t>
            </a:r>
          </a:p>
        </p:txBody>
      </p:sp>
      <p:sp>
        <p:nvSpPr>
          <p:cNvPr id="27" name="Title 3"/>
          <p:cNvSpPr txBox="1">
            <a:spLocks/>
          </p:cNvSpPr>
          <p:nvPr/>
        </p:nvSpPr>
        <p:spPr>
          <a:xfrm>
            <a:off x="70091" y="-54336"/>
            <a:ext cx="8741880" cy="674749"/>
          </a:xfrm>
          <a:prstGeom prst="rect">
            <a:avLst/>
          </a:prstGeom>
        </p:spPr>
        <p:txBody>
          <a:bodyPr vert="horz" wrap="square" lIns="109728" tIns="68580" rIns="109728" bIns="68580" rtlCol="0" anchor="t">
            <a:normAutofit fontScale="97500"/>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defTabSz="685775">
              <a:lnSpc>
                <a:spcPct val="100000"/>
              </a:lnSpc>
              <a:spcBef>
                <a:spcPts val="0"/>
              </a:spcBef>
              <a:buClrTx/>
              <a:defRPr/>
            </a:pPr>
            <a:endParaRPr lang="en-US" sz="3300" spc="-75" dirty="0">
              <a:solidFill>
                <a:srgbClr val="505050"/>
              </a:solidFill>
              <a:latin typeface="Segoe UI Light"/>
            </a:endParaRPr>
          </a:p>
        </p:txBody>
      </p:sp>
      <p:sp>
        <p:nvSpPr>
          <p:cNvPr id="2" name="Text Placeholder 1">
            <a:extLst>
              <a:ext uri="{FF2B5EF4-FFF2-40B4-BE49-F238E27FC236}">
                <a16:creationId xmlns:a16="http://schemas.microsoft.com/office/drawing/2014/main" id="{434F770F-8BD8-40AF-91FF-015B10FCBEB4}"/>
              </a:ext>
            </a:extLst>
          </p:cNvPr>
          <p:cNvSpPr>
            <a:spLocks noGrp="1"/>
          </p:cNvSpPr>
          <p:nvPr>
            <p:ph type="body" sz="quarter" idx="11"/>
          </p:nvPr>
        </p:nvSpPr>
        <p:spPr/>
        <p:txBody>
          <a:bodyPr/>
          <a:lstStyle/>
          <a:p>
            <a:r>
              <a:rPr lang="en-US" dirty="0"/>
              <a:t>POSITIONING THE DIFFERENT BIG DATA SOLUTIONS</a:t>
            </a:r>
          </a:p>
        </p:txBody>
      </p:sp>
      <p:pic>
        <p:nvPicPr>
          <p:cNvPr id="14" name="Picture 13">
            <a:extLst>
              <a:ext uri="{FF2B5EF4-FFF2-40B4-BE49-F238E27FC236}">
                <a16:creationId xmlns:a16="http://schemas.microsoft.com/office/drawing/2014/main" id="{8A2DB137-D386-461C-84A4-CBC41773D1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511" y="3847273"/>
            <a:ext cx="338684" cy="338684"/>
          </a:xfrm>
          <a:prstGeom prst="rect">
            <a:avLst/>
          </a:prstGeom>
        </p:spPr>
      </p:pic>
      <p:sp>
        <p:nvSpPr>
          <p:cNvPr id="20" name="Freeform: Shape 19">
            <a:extLst>
              <a:ext uri="{FF2B5EF4-FFF2-40B4-BE49-F238E27FC236}">
                <a16:creationId xmlns:a16="http://schemas.microsoft.com/office/drawing/2014/main" id="{B5FECA09-3268-4F4D-B90C-3CF0F10B4BD3}"/>
              </a:ext>
            </a:extLst>
          </p:cNvPr>
          <p:cNvSpPr/>
          <p:nvPr/>
        </p:nvSpPr>
        <p:spPr>
          <a:xfrm>
            <a:off x="2774258" y="4337448"/>
            <a:ext cx="357188" cy="307181"/>
          </a:xfrm>
          <a:custGeom>
            <a:avLst/>
            <a:gdLst/>
            <a:ahLst/>
            <a:cxnLst/>
            <a:rect l="0" t="0" r="0" b="0"/>
            <a:pathLst>
              <a:path w="476250" h="409575">
                <a:moveTo>
                  <a:pt x="407670" y="160972"/>
                </a:moveTo>
                <a:lnTo>
                  <a:pt x="376238" y="160972"/>
                </a:lnTo>
                <a:lnTo>
                  <a:pt x="376238" y="14288"/>
                </a:lnTo>
                <a:cubicBezTo>
                  <a:pt x="376238" y="6668"/>
                  <a:pt x="369570" y="0"/>
                  <a:pt x="361950" y="0"/>
                </a:cubicBezTo>
                <a:lnTo>
                  <a:pt x="14288" y="0"/>
                </a:lnTo>
                <a:cubicBezTo>
                  <a:pt x="6668" y="0"/>
                  <a:pt x="0" y="6668"/>
                  <a:pt x="0" y="14288"/>
                </a:cubicBezTo>
                <a:lnTo>
                  <a:pt x="0" y="306705"/>
                </a:lnTo>
                <a:cubicBezTo>
                  <a:pt x="0" y="314325"/>
                  <a:pt x="6668" y="320993"/>
                  <a:pt x="14288" y="320993"/>
                </a:cubicBezTo>
                <a:lnTo>
                  <a:pt x="211455" y="320993"/>
                </a:lnTo>
                <a:lnTo>
                  <a:pt x="262890" y="410528"/>
                </a:lnTo>
                <a:lnTo>
                  <a:pt x="406718" y="410528"/>
                </a:lnTo>
                <a:lnTo>
                  <a:pt x="478155" y="285750"/>
                </a:lnTo>
                <a:lnTo>
                  <a:pt x="407670" y="160972"/>
                </a:lnTo>
                <a:close/>
                <a:moveTo>
                  <a:pt x="279083" y="83820"/>
                </a:moveTo>
                <a:lnTo>
                  <a:pt x="348615" y="83820"/>
                </a:lnTo>
                <a:lnTo>
                  <a:pt x="348615" y="125730"/>
                </a:lnTo>
                <a:lnTo>
                  <a:pt x="279083" y="125730"/>
                </a:lnTo>
                <a:lnTo>
                  <a:pt x="279083" y="83820"/>
                </a:lnTo>
                <a:close/>
                <a:moveTo>
                  <a:pt x="348615" y="140018"/>
                </a:moveTo>
                <a:lnTo>
                  <a:pt x="348615" y="160972"/>
                </a:lnTo>
                <a:lnTo>
                  <a:pt x="279083" y="160972"/>
                </a:lnTo>
                <a:lnTo>
                  <a:pt x="279083" y="140018"/>
                </a:lnTo>
                <a:lnTo>
                  <a:pt x="348615" y="140018"/>
                </a:lnTo>
                <a:close/>
                <a:moveTo>
                  <a:pt x="195263" y="83820"/>
                </a:moveTo>
                <a:lnTo>
                  <a:pt x="264795" y="83820"/>
                </a:lnTo>
                <a:lnTo>
                  <a:pt x="264795" y="125730"/>
                </a:lnTo>
                <a:lnTo>
                  <a:pt x="195263" y="125730"/>
                </a:lnTo>
                <a:lnTo>
                  <a:pt x="195263" y="83820"/>
                </a:lnTo>
                <a:close/>
                <a:moveTo>
                  <a:pt x="195263" y="140018"/>
                </a:moveTo>
                <a:lnTo>
                  <a:pt x="264795" y="140018"/>
                </a:lnTo>
                <a:lnTo>
                  <a:pt x="264795" y="160972"/>
                </a:lnTo>
                <a:lnTo>
                  <a:pt x="262890" y="160972"/>
                </a:lnTo>
                <a:lnTo>
                  <a:pt x="250508" y="181927"/>
                </a:lnTo>
                <a:lnTo>
                  <a:pt x="194310" y="181927"/>
                </a:lnTo>
                <a:lnTo>
                  <a:pt x="194310" y="140018"/>
                </a:lnTo>
                <a:close/>
                <a:moveTo>
                  <a:pt x="195263" y="195263"/>
                </a:moveTo>
                <a:lnTo>
                  <a:pt x="242888" y="195263"/>
                </a:lnTo>
                <a:lnTo>
                  <a:pt x="219075" y="237172"/>
                </a:lnTo>
                <a:lnTo>
                  <a:pt x="195263" y="237172"/>
                </a:lnTo>
                <a:lnTo>
                  <a:pt x="195263" y="195263"/>
                </a:lnTo>
                <a:close/>
                <a:moveTo>
                  <a:pt x="211455" y="250508"/>
                </a:moveTo>
                <a:lnTo>
                  <a:pt x="195263" y="278130"/>
                </a:lnTo>
                <a:lnTo>
                  <a:pt x="195263" y="250508"/>
                </a:lnTo>
                <a:lnTo>
                  <a:pt x="211455" y="250508"/>
                </a:lnTo>
                <a:close/>
                <a:moveTo>
                  <a:pt x="98107" y="292418"/>
                </a:moveTo>
                <a:lnTo>
                  <a:pt x="28575" y="292418"/>
                </a:lnTo>
                <a:lnTo>
                  <a:pt x="28575" y="250508"/>
                </a:lnTo>
                <a:lnTo>
                  <a:pt x="98107" y="250508"/>
                </a:lnTo>
                <a:lnTo>
                  <a:pt x="98107" y="292418"/>
                </a:lnTo>
                <a:close/>
                <a:moveTo>
                  <a:pt x="98107" y="237172"/>
                </a:moveTo>
                <a:lnTo>
                  <a:pt x="28575" y="237172"/>
                </a:lnTo>
                <a:lnTo>
                  <a:pt x="28575" y="195263"/>
                </a:lnTo>
                <a:lnTo>
                  <a:pt x="98107" y="195263"/>
                </a:lnTo>
                <a:lnTo>
                  <a:pt x="98107" y="237172"/>
                </a:lnTo>
                <a:close/>
                <a:moveTo>
                  <a:pt x="98107" y="180975"/>
                </a:moveTo>
                <a:lnTo>
                  <a:pt x="28575" y="180975"/>
                </a:lnTo>
                <a:lnTo>
                  <a:pt x="28575" y="139065"/>
                </a:lnTo>
                <a:lnTo>
                  <a:pt x="98107" y="139065"/>
                </a:lnTo>
                <a:lnTo>
                  <a:pt x="98107" y="180975"/>
                </a:lnTo>
                <a:close/>
                <a:moveTo>
                  <a:pt x="98107" y="125730"/>
                </a:moveTo>
                <a:lnTo>
                  <a:pt x="28575" y="125730"/>
                </a:lnTo>
                <a:lnTo>
                  <a:pt x="28575" y="83820"/>
                </a:lnTo>
                <a:lnTo>
                  <a:pt x="98107" y="83820"/>
                </a:lnTo>
                <a:lnTo>
                  <a:pt x="98107" y="125730"/>
                </a:lnTo>
                <a:close/>
                <a:moveTo>
                  <a:pt x="181928" y="292418"/>
                </a:moveTo>
                <a:lnTo>
                  <a:pt x="112395" y="292418"/>
                </a:lnTo>
                <a:lnTo>
                  <a:pt x="112395" y="250508"/>
                </a:lnTo>
                <a:lnTo>
                  <a:pt x="181928" y="250508"/>
                </a:lnTo>
                <a:lnTo>
                  <a:pt x="181928" y="292418"/>
                </a:lnTo>
                <a:close/>
                <a:moveTo>
                  <a:pt x="181928" y="237172"/>
                </a:moveTo>
                <a:lnTo>
                  <a:pt x="112395" y="237172"/>
                </a:lnTo>
                <a:lnTo>
                  <a:pt x="112395" y="195263"/>
                </a:lnTo>
                <a:lnTo>
                  <a:pt x="181928" y="195263"/>
                </a:lnTo>
                <a:lnTo>
                  <a:pt x="181928" y="237172"/>
                </a:lnTo>
                <a:close/>
                <a:moveTo>
                  <a:pt x="181928" y="180975"/>
                </a:moveTo>
                <a:lnTo>
                  <a:pt x="112395" y="180975"/>
                </a:lnTo>
                <a:lnTo>
                  <a:pt x="112395" y="139065"/>
                </a:lnTo>
                <a:lnTo>
                  <a:pt x="181928" y="139065"/>
                </a:lnTo>
                <a:lnTo>
                  <a:pt x="181928" y="180975"/>
                </a:lnTo>
                <a:close/>
                <a:moveTo>
                  <a:pt x="181928" y="125730"/>
                </a:moveTo>
                <a:lnTo>
                  <a:pt x="112395" y="125730"/>
                </a:lnTo>
                <a:lnTo>
                  <a:pt x="112395" y="83820"/>
                </a:lnTo>
                <a:lnTo>
                  <a:pt x="181928" y="83820"/>
                </a:lnTo>
                <a:lnTo>
                  <a:pt x="181928" y="125730"/>
                </a:lnTo>
                <a:close/>
                <a:moveTo>
                  <a:pt x="195263" y="292418"/>
                </a:moveTo>
                <a:lnTo>
                  <a:pt x="195263" y="291465"/>
                </a:lnTo>
                <a:lnTo>
                  <a:pt x="195263" y="292418"/>
                </a:lnTo>
                <a:lnTo>
                  <a:pt x="195263" y="292418"/>
                </a:lnTo>
                <a:close/>
              </a:path>
            </a:pathLst>
          </a:custGeom>
          <a:solidFill>
            <a:srgbClr val="0078D7"/>
          </a:solidFill>
          <a:ln w="9525" cap="flat">
            <a:noFill/>
            <a:prstDash val="solid"/>
            <a:miter/>
          </a:ln>
        </p:spPr>
        <p:txBody>
          <a:bodyPr/>
          <a:lstStyle/>
          <a:p>
            <a:pPr defTabSz="685800">
              <a:buClrTx/>
              <a:defRPr/>
            </a:pPr>
            <a:endParaRPr lang="en-US" sz="1350" kern="1200" dirty="0">
              <a:solidFill>
                <a:srgbClr val="505050"/>
              </a:solidFill>
              <a:latin typeface="Segoe UI"/>
              <a:ea typeface="+mn-ea"/>
              <a:cs typeface="+mn-cs"/>
            </a:endParaRPr>
          </a:p>
        </p:txBody>
      </p:sp>
      <p:pic>
        <p:nvPicPr>
          <p:cNvPr id="22" name="Graphic 21">
            <a:extLst>
              <a:ext uri="{FF2B5EF4-FFF2-40B4-BE49-F238E27FC236}">
                <a16:creationId xmlns:a16="http://schemas.microsoft.com/office/drawing/2014/main" id="{B66793F1-1CA2-4963-9028-C2C1B3830CB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9182" y="2458014"/>
            <a:ext cx="445601" cy="445601"/>
          </a:xfrm>
          <a:prstGeom prst="rect">
            <a:avLst/>
          </a:prstGeom>
        </p:spPr>
      </p:pic>
      <p:pic>
        <p:nvPicPr>
          <p:cNvPr id="34" name="Graphic 33">
            <a:extLst>
              <a:ext uri="{FF2B5EF4-FFF2-40B4-BE49-F238E27FC236}">
                <a16:creationId xmlns:a16="http://schemas.microsoft.com/office/drawing/2014/main" id="{9441363C-A32C-4657-9D55-038B651E9A9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44992" y="2794047"/>
            <a:ext cx="232324" cy="232324"/>
          </a:xfrm>
          <a:prstGeom prst="rect">
            <a:avLst/>
          </a:prstGeom>
        </p:spPr>
      </p:pic>
      <p:pic>
        <p:nvPicPr>
          <p:cNvPr id="43" name="Picture 42">
            <a:extLst>
              <a:ext uri="{FF2B5EF4-FFF2-40B4-BE49-F238E27FC236}">
                <a16:creationId xmlns:a16="http://schemas.microsoft.com/office/drawing/2014/main" id="{922BA05C-6146-4814-A942-67A1298C2BA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27515" y="2159529"/>
            <a:ext cx="619408" cy="619408"/>
          </a:xfrm>
          <a:prstGeom prst="rect">
            <a:avLst/>
          </a:prstGeom>
        </p:spPr>
      </p:pic>
      <p:sp>
        <p:nvSpPr>
          <p:cNvPr id="44" name="Title 1">
            <a:extLst>
              <a:ext uri="{FF2B5EF4-FFF2-40B4-BE49-F238E27FC236}">
                <a16:creationId xmlns:a16="http://schemas.microsoft.com/office/drawing/2014/main" id="{158760C6-E8FD-4864-B22A-6DC5DD5500C6}"/>
              </a:ext>
            </a:extLst>
          </p:cNvPr>
          <p:cNvSpPr txBox="1">
            <a:spLocks/>
          </p:cNvSpPr>
          <p:nvPr/>
        </p:nvSpPr>
        <p:spPr>
          <a:xfrm>
            <a:off x="201060" y="208272"/>
            <a:ext cx="8741880" cy="674749"/>
          </a:xfrm>
          <a:prstGeom prst="rect">
            <a:avLst/>
          </a:prstGeom>
        </p:spPr>
        <p:txBody>
          <a:bodyPr vert="horz" wrap="square" lIns="109728" tIns="68580" rIns="109728" bIns="6858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85775" fontAlgn="base">
              <a:spcAft>
                <a:spcPct val="0"/>
              </a:spcAft>
            </a:pPr>
            <a:r>
              <a:rPr lang="en-US" sz="1800" cap="all" spc="600" dirty="0">
                <a:solidFill>
                  <a:schemeClr val="tx1"/>
                </a:solidFill>
                <a:latin typeface="Segoe UI Light" charset="0"/>
                <a:cs typeface="Segoe UI Light" charset="0"/>
              </a:rPr>
              <a:t>KNOWING THE VARIOUS BIG DATA SOLUTIONS</a:t>
            </a:r>
          </a:p>
        </p:txBody>
      </p:sp>
    </p:spTree>
    <p:extLst>
      <p:ext uri="{BB962C8B-B14F-4D97-AF65-F5344CB8AC3E}">
        <p14:creationId xmlns:p14="http://schemas.microsoft.com/office/powerpoint/2010/main" val="3492546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834501" y="322925"/>
            <a:ext cx="7860716" cy="635400"/>
          </a:xfrm>
        </p:spPr>
        <p:txBody>
          <a:bodyPr/>
          <a:lstStyle/>
          <a:p>
            <a:pPr algn="ctr"/>
            <a:r>
              <a:rPr lang="en-US" dirty="0"/>
              <a:t>Spark is Lazy, but in a Smart Way</a:t>
            </a:r>
          </a:p>
        </p:txBody>
      </p:sp>
      <p:sp>
        <p:nvSpPr>
          <p:cNvPr id="3" name="TextBox 2">
            <a:extLst>
              <a:ext uri="{FF2B5EF4-FFF2-40B4-BE49-F238E27FC236}">
                <a16:creationId xmlns:a16="http://schemas.microsoft.com/office/drawing/2014/main" id="{FEC14E32-AB68-334D-B101-EE335F0B9947}"/>
              </a:ext>
            </a:extLst>
          </p:cNvPr>
          <p:cNvSpPr txBox="1"/>
          <p:nvPr/>
        </p:nvSpPr>
        <p:spPr>
          <a:xfrm>
            <a:off x="422150" y="2053334"/>
            <a:ext cx="3235451" cy="2031325"/>
          </a:xfrm>
          <a:prstGeom prst="rect">
            <a:avLst/>
          </a:prstGeom>
          <a:noFill/>
        </p:spPr>
        <p:txBody>
          <a:bodyPr wrap="square" rtlCol="0">
            <a:spAutoFit/>
          </a:bodyPr>
          <a:lstStyle/>
          <a:p>
            <a:pPr algn="ctr"/>
            <a:r>
              <a:rPr lang="en-US" dirty="0"/>
              <a:t>When you execute a command, Spark doesn’t actually do anything unless it’s required to show you something or it has to write something out.</a:t>
            </a:r>
          </a:p>
          <a:p>
            <a:pPr algn="ctr"/>
            <a:endParaRPr lang="en-US" dirty="0"/>
          </a:p>
          <a:p>
            <a:pPr algn="ctr"/>
            <a:r>
              <a:rPr lang="en-US" dirty="0"/>
              <a:t>This is the difference between a </a:t>
            </a:r>
            <a:r>
              <a:rPr lang="en-US" b="1" dirty="0"/>
              <a:t>Transformation</a:t>
            </a:r>
            <a:r>
              <a:rPr lang="en-US" dirty="0"/>
              <a:t> and an </a:t>
            </a:r>
            <a:r>
              <a:rPr lang="en-US" b="1" dirty="0"/>
              <a:t>Action</a:t>
            </a:r>
            <a:r>
              <a:rPr lang="en-US" dirty="0"/>
              <a:t>.</a:t>
            </a:r>
          </a:p>
          <a:p>
            <a:pPr algn="ctr"/>
            <a:endParaRPr lang="en-US" dirty="0"/>
          </a:p>
          <a:p>
            <a:pPr algn="ctr"/>
            <a:r>
              <a:rPr lang="en-US" dirty="0"/>
              <a:t>“Lazy Evaluation”</a:t>
            </a:r>
          </a:p>
        </p:txBody>
      </p:sp>
      <p:graphicFrame>
        <p:nvGraphicFramePr>
          <p:cNvPr id="4" name="Diagram 3">
            <a:extLst>
              <a:ext uri="{FF2B5EF4-FFF2-40B4-BE49-F238E27FC236}">
                <a16:creationId xmlns:a16="http://schemas.microsoft.com/office/drawing/2014/main" id="{63CD434D-C26C-8E4D-9492-69A60B1BB657}"/>
              </a:ext>
            </a:extLst>
          </p:cNvPr>
          <p:cNvGraphicFramePr/>
          <p:nvPr>
            <p:extLst>
              <p:ext uri="{D42A27DB-BD31-4B8C-83A1-F6EECF244321}">
                <p14:modId xmlns:p14="http://schemas.microsoft.com/office/powerpoint/2010/main" val="3537915804"/>
              </p:ext>
            </p:extLst>
          </p:nvPr>
        </p:nvGraphicFramePr>
        <p:xfrm>
          <a:off x="4048217" y="958325"/>
          <a:ext cx="4927107" cy="3862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1415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481844" y="362885"/>
            <a:ext cx="4755981" cy="635400"/>
          </a:xfrm>
        </p:spPr>
        <p:txBody>
          <a:bodyPr/>
          <a:lstStyle/>
          <a:p>
            <a:pPr algn="ctr"/>
            <a:r>
              <a:rPr lang="en-US" dirty="0"/>
              <a:t>Spark Pipelines</a:t>
            </a:r>
          </a:p>
        </p:txBody>
      </p:sp>
      <p:graphicFrame>
        <p:nvGraphicFramePr>
          <p:cNvPr id="3" name="Diagram 2">
            <a:extLst>
              <a:ext uri="{FF2B5EF4-FFF2-40B4-BE49-F238E27FC236}">
                <a16:creationId xmlns:a16="http://schemas.microsoft.com/office/drawing/2014/main" id="{977EBC9D-2F82-844A-A94E-A92970AEC161}"/>
              </a:ext>
            </a:extLst>
          </p:cNvPr>
          <p:cNvGraphicFramePr/>
          <p:nvPr>
            <p:extLst>
              <p:ext uri="{D42A27DB-BD31-4B8C-83A1-F6EECF244321}">
                <p14:modId xmlns:p14="http://schemas.microsoft.com/office/powerpoint/2010/main" val="4032528419"/>
              </p:ext>
            </p:extLst>
          </p:nvPr>
        </p:nvGraphicFramePr>
        <p:xfrm>
          <a:off x="582966" y="1429304"/>
          <a:ext cx="7957351" cy="3538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442F90A-B7F8-D846-987E-4C13CEBA11C3}"/>
              </a:ext>
            </a:extLst>
          </p:cNvPr>
          <p:cNvSpPr txBox="1"/>
          <p:nvPr/>
        </p:nvSpPr>
        <p:spPr>
          <a:xfrm>
            <a:off x="5678035" y="175767"/>
            <a:ext cx="2984121" cy="1169551"/>
          </a:xfrm>
          <a:prstGeom prst="rect">
            <a:avLst/>
          </a:prstGeom>
          <a:noFill/>
        </p:spPr>
        <p:txBody>
          <a:bodyPr wrap="square" rtlCol="0">
            <a:spAutoFit/>
          </a:bodyPr>
          <a:lstStyle/>
          <a:p>
            <a:pPr marL="285750" indent="-285750">
              <a:buFont typeface="Arial" panose="020B0604020202020204" pitchFamily="34" charset="0"/>
              <a:buChar char="•"/>
            </a:pPr>
            <a:r>
              <a:rPr lang="en-US" dirty="0"/>
              <a:t>Can be saved similar to ML models</a:t>
            </a:r>
          </a:p>
          <a:p>
            <a:endParaRPr lang="en-US" dirty="0"/>
          </a:p>
          <a:p>
            <a:pPr marL="285750" indent="-285750">
              <a:buFont typeface="Arial" panose="020B0604020202020204" pitchFamily="34" charset="0"/>
              <a:buChar char="•"/>
            </a:pPr>
            <a:r>
              <a:rPr lang="en-US" dirty="0"/>
              <a:t>Provides stability into the model scoring process</a:t>
            </a:r>
          </a:p>
        </p:txBody>
      </p:sp>
    </p:spTree>
    <p:extLst>
      <p:ext uri="{BB962C8B-B14F-4D97-AF65-F5344CB8AC3E}">
        <p14:creationId xmlns:p14="http://schemas.microsoft.com/office/powerpoint/2010/main" val="4188838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481844" y="362885"/>
            <a:ext cx="4755981" cy="635400"/>
          </a:xfrm>
        </p:spPr>
        <p:txBody>
          <a:bodyPr/>
          <a:lstStyle/>
          <a:p>
            <a:pPr algn="ctr"/>
            <a:r>
              <a:rPr lang="en-US" dirty="0" err="1"/>
              <a:t>Mllib</a:t>
            </a:r>
            <a:r>
              <a:rPr lang="en-US" dirty="0"/>
              <a:t> Models</a:t>
            </a:r>
          </a:p>
        </p:txBody>
      </p:sp>
      <p:graphicFrame>
        <p:nvGraphicFramePr>
          <p:cNvPr id="3" name="Diagram 2">
            <a:extLst>
              <a:ext uri="{FF2B5EF4-FFF2-40B4-BE49-F238E27FC236}">
                <a16:creationId xmlns:a16="http://schemas.microsoft.com/office/drawing/2014/main" id="{977EBC9D-2F82-844A-A94E-A92970AEC161}"/>
              </a:ext>
            </a:extLst>
          </p:cNvPr>
          <p:cNvGraphicFramePr/>
          <p:nvPr>
            <p:extLst>
              <p:ext uri="{D42A27DB-BD31-4B8C-83A1-F6EECF244321}">
                <p14:modId xmlns:p14="http://schemas.microsoft.com/office/powerpoint/2010/main" val="3942277255"/>
              </p:ext>
            </p:extLst>
          </p:nvPr>
        </p:nvGraphicFramePr>
        <p:xfrm>
          <a:off x="150920" y="998286"/>
          <a:ext cx="8833282" cy="3969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2279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D13C321-E21C-47E1-A65F-63F32EDA721B}"/>
              </a:ext>
            </a:extLst>
          </p:cNvPr>
          <p:cNvGraphicFramePr/>
          <p:nvPr>
            <p:extLst>
              <p:ext uri="{D42A27DB-BD31-4B8C-83A1-F6EECF244321}">
                <p14:modId xmlns:p14="http://schemas.microsoft.com/office/powerpoint/2010/main" val="1110163509"/>
              </p:ext>
            </p:extLst>
          </p:nvPr>
        </p:nvGraphicFramePr>
        <p:xfrm>
          <a:off x="266700" y="451636"/>
          <a:ext cx="8610600" cy="4616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038AF3A8-3263-44E7-9C27-CDBB9534F705}"/>
              </a:ext>
            </a:extLst>
          </p:cNvPr>
          <p:cNvSpPr>
            <a:spLocks noGrp="1"/>
          </p:cNvSpPr>
          <p:nvPr>
            <p:ph type="title"/>
          </p:nvPr>
        </p:nvSpPr>
        <p:spPr>
          <a:xfrm>
            <a:off x="1411200" y="340280"/>
            <a:ext cx="6321600" cy="635400"/>
          </a:xfrm>
        </p:spPr>
        <p:txBody>
          <a:bodyPr anchor="ctr"/>
          <a:lstStyle/>
          <a:p>
            <a:pPr algn="ctr"/>
            <a:r>
              <a:rPr lang="en-US" dirty="0">
                <a:solidFill>
                  <a:schemeClr val="tx1"/>
                </a:solidFill>
              </a:rPr>
              <a:t>Cluster Architecture</a:t>
            </a:r>
          </a:p>
        </p:txBody>
      </p:sp>
    </p:spTree>
    <p:extLst>
      <p:ext uri="{BB962C8B-B14F-4D97-AF65-F5344CB8AC3E}">
        <p14:creationId xmlns:p14="http://schemas.microsoft.com/office/powerpoint/2010/main" val="2336949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C15B5-654B-61CB-23A1-0E9DB98519A8}"/>
              </a:ext>
            </a:extLst>
          </p:cNvPr>
          <p:cNvSpPr>
            <a:spLocks noGrp="1"/>
          </p:cNvSpPr>
          <p:nvPr>
            <p:ph type="title"/>
          </p:nvPr>
        </p:nvSpPr>
        <p:spPr>
          <a:xfrm>
            <a:off x="319500" y="936600"/>
            <a:ext cx="5669820" cy="755700"/>
          </a:xfrm>
        </p:spPr>
        <p:txBody>
          <a:bodyPr/>
          <a:lstStyle/>
          <a:p>
            <a:r>
              <a:rPr lang="en-US" dirty="0"/>
              <a:t>Popular Container Frameworks</a:t>
            </a:r>
          </a:p>
        </p:txBody>
      </p:sp>
      <p:pic>
        <p:nvPicPr>
          <p:cNvPr id="1026" name="Picture 2">
            <a:extLst>
              <a:ext uri="{FF2B5EF4-FFF2-40B4-BE49-F238E27FC236}">
                <a16:creationId xmlns:a16="http://schemas.microsoft.com/office/drawing/2014/main" id="{3400E586-0027-A201-F620-8986F0E0F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960215"/>
            <a:ext cx="2286000" cy="757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a:extLst>
              <a:ext uri="{FF2B5EF4-FFF2-40B4-BE49-F238E27FC236}">
                <a16:creationId xmlns:a16="http://schemas.microsoft.com/office/drawing/2014/main" id="{54AB21EB-298E-01EA-3AFE-9AA91D82B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48" y="2047952"/>
            <a:ext cx="2286000" cy="582216"/>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EC4C475A-B9A0-3704-15CE-E0C58E3839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68552" y="1923252"/>
            <a:ext cx="2286000" cy="706916"/>
          </a:xfrm>
          <a:prstGeom prst="rect">
            <a:avLst/>
          </a:prstGeom>
        </p:spPr>
      </p:pic>
      <p:sp>
        <p:nvSpPr>
          <p:cNvPr id="9" name="TextBox 8">
            <a:extLst>
              <a:ext uri="{FF2B5EF4-FFF2-40B4-BE49-F238E27FC236}">
                <a16:creationId xmlns:a16="http://schemas.microsoft.com/office/drawing/2014/main" id="{34461622-33CC-E8B9-CF3C-198C5901CE5E}"/>
              </a:ext>
            </a:extLst>
          </p:cNvPr>
          <p:cNvSpPr txBox="1"/>
          <p:nvPr/>
        </p:nvSpPr>
        <p:spPr>
          <a:xfrm>
            <a:off x="721454" y="2886891"/>
            <a:ext cx="2484976" cy="523220"/>
          </a:xfrm>
          <a:prstGeom prst="rect">
            <a:avLst/>
          </a:prstGeom>
          <a:noFill/>
        </p:spPr>
        <p:txBody>
          <a:bodyPr wrap="none" rtlCol="0">
            <a:spAutoFit/>
          </a:bodyPr>
          <a:lstStyle/>
          <a:p>
            <a:pPr algn="ctr"/>
            <a:r>
              <a:rPr lang="en-US" dirty="0"/>
              <a:t>Most popular</a:t>
            </a:r>
          </a:p>
          <a:p>
            <a:pPr algn="ctr"/>
            <a:r>
              <a:rPr lang="en-US" dirty="0"/>
              <a:t>Windows, macOS, and Linux</a:t>
            </a:r>
          </a:p>
        </p:txBody>
      </p:sp>
      <p:sp>
        <p:nvSpPr>
          <p:cNvPr id="10" name="TextBox 9">
            <a:extLst>
              <a:ext uri="{FF2B5EF4-FFF2-40B4-BE49-F238E27FC236}">
                <a16:creationId xmlns:a16="http://schemas.microsoft.com/office/drawing/2014/main" id="{CD83BBA2-B713-7DCD-187B-68A8CE7F0DBB}"/>
              </a:ext>
            </a:extLst>
          </p:cNvPr>
          <p:cNvSpPr txBox="1"/>
          <p:nvPr/>
        </p:nvSpPr>
        <p:spPr>
          <a:xfrm>
            <a:off x="3452596" y="2886891"/>
            <a:ext cx="2484975" cy="738664"/>
          </a:xfrm>
          <a:prstGeom prst="rect">
            <a:avLst/>
          </a:prstGeom>
          <a:noFill/>
        </p:spPr>
        <p:txBody>
          <a:bodyPr wrap="none" rtlCol="0">
            <a:spAutoFit/>
          </a:bodyPr>
          <a:lstStyle/>
          <a:p>
            <a:pPr algn="ctr"/>
            <a:r>
              <a:rPr lang="en-US" dirty="0"/>
              <a:t>Less popular</a:t>
            </a:r>
          </a:p>
          <a:p>
            <a:pPr algn="ctr"/>
            <a:r>
              <a:rPr lang="en-US" dirty="0" err="1"/>
              <a:t>Daemonless</a:t>
            </a:r>
            <a:r>
              <a:rPr lang="en-US" dirty="0"/>
              <a:t> and rootless</a:t>
            </a:r>
          </a:p>
          <a:p>
            <a:pPr algn="ctr"/>
            <a:r>
              <a:rPr lang="en-US" dirty="0"/>
              <a:t>Windows, macOS, and Linux</a:t>
            </a:r>
          </a:p>
        </p:txBody>
      </p:sp>
      <p:sp>
        <p:nvSpPr>
          <p:cNvPr id="11" name="TextBox 10">
            <a:extLst>
              <a:ext uri="{FF2B5EF4-FFF2-40B4-BE49-F238E27FC236}">
                <a16:creationId xmlns:a16="http://schemas.microsoft.com/office/drawing/2014/main" id="{3BF7922A-DFEF-7856-3EE9-E2361BE708FA}"/>
              </a:ext>
            </a:extLst>
          </p:cNvPr>
          <p:cNvSpPr txBox="1"/>
          <p:nvPr/>
        </p:nvSpPr>
        <p:spPr>
          <a:xfrm>
            <a:off x="6267735" y="2886891"/>
            <a:ext cx="2186817" cy="523220"/>
          </a:xfrm>
          <a:prstGeom prst="rect">
            <a:avLst/>
          </a:prstGeom>
          <a:noFill/>
        </p:spPr>
        <p:txBody>
          <a:bodyPr wrap="none" rtlCol="0">
            <a:spAutoFit/>
          </a:bodyPr>
          <a:lstStyle/>
          <a:p>
            <a:pPr algn="ctr"/>
            <a:r>
              <a:rPr lang="en-US" dirty="0"/>
              <a:t>Popular on HPC Clusters</a:t>
            </a:r>
          </a:p>
          <a:p>
            <a:pPr algn="ctr"/>
            <a:r>
              <a:rPr lang="en-US" dirty="0"/>
              <a:t>Only for Linux</a:t>
            </a:r>
          </a:p>
        </p:txBody>
      </p:sp>
    </p:spTree>
    <p:extLst>
      <p:ext uri="{BB962C8B-B14F-4D97-AF65-F5344CB8AC3E}">
        <p14:creationId xmlns:p14="http://schemas.microsoft.com/office/powerpoint/2010/main" val="3630005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 (and now </a:t>
            </a:r>
            <a:r>
              <a:rPr lang="en-US" dirty="0" err="1"/>
              <a:t>WebAssembly</a:t>
            </a:r>
            <a:r>
              <a:rPr lang="en-US" dirty="0"/>
              <a:t>).</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r>
              <a:rPr lang="en-US" dirty="0"/>
              <a:t>Connection to custom networking and volumes (data storage)</a:t>
            </a:r>
          </a:p>
          <a:p>
            <a:endParaRPr lang="en-US" dirty="0"/>
          </a:p>
          <a:p>
            <a:r>
              <a:rPr lang="en-US" dirty="0"/>
              <a:t>Think of Docker is a trimmed down VM image with sets of packages and settings that are configured for reuse.</a:t>
            </a:r>
          </a:p>
          <a:p>
            <a:endParaRPr lang="en-US" dirty="0"/>
          </a:p>
        </p:txBody>
      </p:sp>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72D6DD88-F1D3-4E53-8DDB-8FCC8A6B3FCF}"/>
              </a:ext>
            </a:extLst>
          </p:cNvPr>
          <p:cNvPicPr>
            <a:picLocks noChangeAspect="1"/>
          </p:cNvPicPr>
          <p:nvPr/>
        </p:nvPicPr>
        <p:blipFill>
          <a:blip r:embed="rId4"/>
          <a:stretch>
            <a:fillRect/>
          </a:stretch>
        </p:blipFill>
        <p:spPr>
          <a:xfrm>
            <a:off x="5855819" y="212031"/>
            <a:ext cx="2614054" cy="1874638"/>
          </a:xfrm>
          <a:prstGeom prst="rect">
            <a:avLst/>
          </a:prstGeom>
        </p:spPr>
      </p:pic>
      <p:sp>
        <p:nvSpPr>
          <p:cNvPr id="7" name="Speech Bubble: Oval 6">
            <a:extLst>
              <a:ext uri="{FF2B5EF4-FFF2-40B4-BE49-F238E27FC236}">
                <a16:creationId xmlns:a16="http://schemas.microsoft.com/office/drawing/2014/main" id="{3AABE3ED-52BD-4D85-8E93-9816468AB601}"/>
              </a:ext>
            </a:extLst>
          </p:cNvPr>
          <p:cNvSpPr/>
          <p:nvPr/>
        </p:nvSpPr>
        <p:spPr>
          <a:xfrm>
            <a:off x="4140051" y="292469"/>
            <a:ext cx="1652418" cy="612648"/>
          </a:xfrm>
          <a:prstGeom prst="wedgeEllipseCallout">
            <a:avLst>
              <a:gd name="adj1" fmla="val 44617"/>
              <a:gd name="adj2" fmla="val 74622"/>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i="1" dirty="0"/>
              <a:t>“Whale, hello there.”</a:t>
            </a:r>
          </a:p>
        </p:txBody>
      </p:sp>
    </p:spTree>
    <p:extLst>
      <p:ext uri="{BB962C8B-B14F-4D97-AF65-F5344CB8AC3E}">
        <p14:creationId xmlns:p14="http://schemas.microsoft.com/office/powerpoint/2010/main" val="3357960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4FEBEC-74FF-41A2-BA26-51D4A13FCEC2}"/>
              </a:ext>
            </a:extLst>
          </p:cNvPr>
          <p:cNvPicPr>
            <a:picLocks noChangeAspect="1"/>
          </p:cNvPicPr>
          <p:nvPr/>
        </p:nvPicPr>
        <p:blipFill>
          <a:blip r:embed="rId2"/>
          <a:stretch>
            <a:fillRect/>
          </a:stretch>
        </p:blipFill>
        <p:spPr>
          <a:xfrm>
            <a:off x="4191130" y="20432"/>
            <a:ext cx="4899530" cy="5127551"/>
          </a:xfrm>
          <a:prstGeom prst="rect">
            <a:avLst/>
          </a:prstGeom>
          <a:ln w="76200">
            <a:solidFill>
              <a:schemeClr val="accent6">
                <a:lumMod val="75000"/>
              </a:schemeClr>
            </a:solidFill>
          </a:ln>
        </p:spPr>
      </p:pic>
      <p:sp>
        <p:nvSpPr>
          <p:cNvPr id="2" name="Title 1">
            <a:extLst>
              <a:ext uri="{FF2B5EF4-FFF2-40B4-BE49-F238E27FC236}">
                <a16:creationId xmlns:a16="http://schemas.microsoft.com/office/drawing/2014/main" id="{3ED74906-5D69-4607-8163-911AB61C8698}"/>
              </a:ext>
            </a:extLst>
          </p:cNvPr>
          <p:cNvSpPr>
            <a:spLocks noGrp="1"/>
          </p:cNvSpPr>
          <p:nvPr>
            <p:ph type="title"/>
          </p:nvPr>
        </p:nvSpPr>
        <p:spPr>
          <a:xfrm>
            <a:off x="294288" y="173940"/>
            <a:ext cx="2808000" cy="755700"/>
          </a:xfrm>
        </p:spPr>
        <p:txBody>
          <a:bodyPr/>
          <a:lstStyle/>
          <a:p>
            <a:r>
              <a:rPr lang="en-US" dirty="0" err="1"/>
              <a:t>Dockerfile</a:t>
            </a:r>
            <a:endParaRPr lang="en-US" dirty="0"/>
          </a:p>
        </p:txBody>
      </p:sp>
      <p:sp>
        <p:nvSpPr>
          <p:cNvPr id="3" name="Text Placeholder 2">
            <a:extLst>
              <a:ext uri="{FF2B5EF4-FFF2-40B4-BE49-F238E27FC236}">
                <a16:creationId xmlns:a16="http://schemas.microsoft.com/office/drawing/2014/main" id="{5827F0AB-74C1-49A1-9E70-D70986577902}"/>
              </a:ext>
            </a:extLst>
          </p:cNvPr>
          <p:cNvSpPr>
            <a:spLocks noGrp="1"/>
          </p:cNvSpPr>
          <p:nvPr>
            <p:ph type="body" idx="1"/>
          </p:nvPr>
        </p:nvSpPr>
        <p:spPr>
          <a:xfrm>
            <a:off x="319500" y="856204"/>
            <a:ext cx="3338100" cy="2806200"/>
          </a:xfrm>
        </p:spPr>
        <p:txBody>
          <a:bodyPr/>
          <a:lstStyle/>
          <a:p>
            <a:r>
              <a:rPr lang="en-US" dirty="0"/>
              <a:t>Contains layers of instructions for configuring the system and installing libraries and files.</a:t>
            </a:r>
          </a:p>
          <a:p>
            <a:endParaRPr lang="en-US" dirty="0"/>
          </a:p>
          <a:p>
            <a:r>
              <a:rPr lang="en-US" dirty="0"/>
              <a:t>Specifies a base layer, which is useful for “picking up where someone left off”</a:t>
            </a:r>
          </a:p>
        </p:txBody>
      </p:sp>
      <p:pic>
        <p:nvPicPr>
          <p:cNvPr id="5" name="Picture 4">
            <a:extLst>
              <a:ext uri="{FF2B5EF4-FFF2-40B4-BE49-F238E27FC236}">
                <a16:creationId xmlns:a16="http://schemas.microsoft.com/office/drawing/2014/main" id="{8D948378-0B7A-44A5-A637-F8B164E49B0B}"/>
              </a:ext>
            </a:extLst>
          </p:cNvPr>
          <p:cNvPicPr>
            <a:picLocks noChangeAspect="1"/>
          </p:cNvPicPr>
          <p:nvPr/>
        </p:nvPicPr>
        <p:blipFill>
          <a:blip r:embed="rId3"/>
          <a:stretch>
            <a:fillRect/>
          </a:stretch>
        </p:blipFill>
        <p:spPr>
          <a:xfrm>
            <a:off x="53340" y="2346196"/>
            <a:ext cx="4252500" cy="2740231"/>
          </a:xfrm>
          <a:prstGeom prst="rect">
            <a:avLst/>
          </a:prstGeom>
          <a:ln w="57150">
            <a:solidFill>
              <a:schemeClr val="accent3"/>
            </a:solidFill>
          </a:ln>
        </p:spPr>
      </p:pic>
      <p:pic>
        <p:nvPicPr>
          <p:cNvPr id="12" name="Picture 11" descr="Logo&#10;&#10;Description automatically generated">
            <a:extLst>
              <a:ext uri="{FF2B5EF4-FFF2-40B4-BE49-F238E27FC236}">
                <a16:creationId xmlns:a16="http://schemas.microsoft.com/office/drawing/2014/main" id="{7E5CC3FF-1632-4A42-8D62-EBD9E79FC62F}"/>
              </a:ext>
            </a:extLst>
          </p:cNvPr>
          <p:cNvPicPr>
            <a:picLocks noChangeAspect="1"/>
          </p:cNvPicPr>
          <p:nvPr/>
        </p:nvPicPr>
        <p:blipFill rotWithShape="1">
          <a:blip r:embed="rId4"/>
          <a:srcRect r="64125"/>
          <a:stretch/>
        </p:blipFill>
        <p:spPr>
          <a:xfrm>
            <a:off x="2823174" y="4149443"/>
            <a:ext cx="608652" cy="596458"/>
          </a:xfrm>
          <a:prstGeom prst="rect">
            <a:avLst/>
          </a:prstGeom>
        </p:spPr>
      </p:pic>
      <p:sp>
        <p:nvSpPr>
          <p:cNvPr id="13" name="Rectangle 12">
            <a:extLst>
              <a:ext uri="{FF2B5EF4-FFF2-40B4-BE49-F238E27FC236}">
                <a16:creationId xmlns:a16="http://schemas.microsoft.com/office/drawing/2014/main" id="{4DCBE9F4-7857-4E9C-998E-E9D800ABF569}"/>
              </a:ext>
            </a:extLst>
          </p:cNvPr>
          <p:cNvSpPr/>
          <p:nvPr/>
        </p:nvSpPr>
        <p:spPr>
          <a:xfrm>
            <a:off x="7284721" y="91379"/>
            <a:ext cx="1714500" cy="62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C35C94D1-C8B5-47EC-809E-02A7298DF395}"/>
              </a:ext>
            </a:extLst>
          </p:cNvPr>
          <p:cNvPicPr>
            <a:picLocks noChangeAspect="1"/>
          </p:cNvPicPr>
          <p:nvPr/>
        </p:nvPicPr>
        <p:blipFill>
          <a:blip r:embed="rId5"/>
          <a:stretch>
            <a:fillRect/>
          </a:stretch>
        </p:blipFill>
        <p:spPr>
          <a:xfrm>
            <a:off x="7454972" y="249032"/>
            <a:ext cx="1394740" cy="344299"/>
          </a:xfrm>
          <a:prstGeom prst="rect">
            <a:avLst/>
          </a:prstGeom>
        </p:spPr>
      </p:pic>
    </p:spTree>
    <p:extLst>
      <p:ext uri="{BB962C8B-B14F-4D97-AF65-F5344CB8AC3E}">
        <p14:creationId xmlns:p14="http://schemas.microsoft.com/office/powerpoint/2010/main" val="2145411646"/>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1893</TotalTime>
  <Words>3925</Words>
  <Application>Microsoft Office PowerPoint</Application>
  <PresentationFormat>On-screen Show (16:9)</PresentationFormat>
  <Paragraphs>795</Paragraphs>
  <Slides>45</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Segoe UI Light</vt:lpstr>
      <vt:lpstr>Raleway</vt:lpstr>
      <vt:lpstr>Calibri</vt:lpstr>
      <vt:lpstr>Calibri Light</vt:lpstr>
      <vt:lpstr>Segoe UI Semibold</vt:lpstr>
      <vt:lpstr>Wingdings 3</vt:lpstr>
      <vt:lpstr>Source Sans Pro</vt:lpstr>
      <vt:lpstr>Segoe UI Semilight</vt:lpstr>
      <vt:lpstr>Arial</vt:lpstr>
      <vt:lpstr>Consolas</vt:lpstr>
      <vt:lpstr>Lato</vt:lpstr>
      <vt:lpstr>Segoe UI</vt:lpstr>
      <vt:lpstr>Swiss</vt:lpstr>
      <vt:lpstr>Distributed Computing</vt:lpstr>
      <vt:lpstr>Overview</vt:lpstr>
      <vt:lpstr>Terms</vt:lpstr>
      <vt:lpstr>Technology Pipeline</vt:lpstr>
      <vt:lpstr>Cluster Architecture</vt:lpstr>
      <vt:lpstr>Containerization</vt:lpstr>
      <vt:lpstr>Popular Container Frameworks</vt:lpstr>
      <vt:lpstr>Docker</vt:lpstr>
      <vt:lpstr>Dockerfile</vt:lpstr>
      <vt:lpstr>Dockerfile Layers</vt:lpstr>
      <vt:lpstr>Docker Commands</vt:lpstr>
      <vt:lpstr>Volumes (and sharing other resources)</vt:lpstr>
      <vt:lpstr>Docker Compose</vt:lpstr>
      <vt:lpstr>Container Storage</vt:lpstr>
      <vt:lpstr>Container Usage</vt:lpstr>
      <vt:lpstr>Container Registry Commands</vt:lpstr>
      <vt:lpstr>Container Orchestration</vt:lpstr>
      <vt:lpstr>PowerPoint Presentation</vt:lpstr>
      <vt:lpstr>What is / Why Kubernetes?</vt:lpstr>
      <vt:lpstr>What is Kubernetes?</vt:lpstr>
      <vt:lpstr>Why (Cloud) Kubernetes?</vt:lpstr>
      <vt:lpstr>Basic K8s Cluster Architecture</vt:lpstr>
      <vt:lpstr>PowerPoint Presentation</vt:lpstr>
      <vt:lpstr>Example Pod Specification</vt:lpstr>
      <vt:lpstr>kubectl Commands</vt:lpstr>
      <vt:lpstr>Apache Spark + Databricks</vt:lpstr>
      <vt:lpstr>Why Spark?</vt:lpstr>
      <vt:lpstr>Hadoop MapReduce </vt:lpstr>
      <vt:lpstr>What is Azure Databricks?</vt:lpstr>
      <vt:lpstr>What is Azure Databricks?</vt:lpstr>
      <vt:lpstr>What’s Under the Hood?</vt:lpstr>
      <vt:lpstr>What’s Under the Hood?</vt:lpstr>
      <vt:lpstr>PowerPoint Presentation</vt:lpstr>
      <vt:lpstr>eastus2.azuredatabricks.net</vt:lpstr>
      <vt:lpstr>Azure Databricks</vt:lpstr>
      <vt:lpstr>Big Data &amp; Advanced Analytics at a glance</vt:lpstr>
      <vt:lpstr>Modern Big Data Warehouse</vt:lpstr>
      <vt:lpstr>Advanced Analytics on Big Data</vt:lpstr>
      <vt:lpstr>Modern Data Platform with Azure Databricks</vt:lpstr>
      <vt:lpstr>Modern Big Data Warehouse</vt:lpstr>
      <vt:lpstr>Real-time analytics on Big Data</vt:lpstr>
      <vt:lpstr>PowerPoint Presentation</vt:lpstr>
      <vt:lpstr>Spark is Lazy, but in a Smart Way</vt:lpstr>
      <vt:lpstr>Spark Pipelines</vt:lpstr>
      <vt:lpstr>Mllib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148</cp:revision>
  <dcterms:created xsi:type="dcterms:W3CDTF">2019-01-02T02:35:54Z</dcterms:created>
  <dcterms:modified xsi:type="dcterms:W3CDTF">2024-09-11T19:38:32Z</dcterms:modified>
</cp:coreProperties>
</file>